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80" r:id="rId3"/>
    <p:sldId id="260" r:id="rId4"/>
    <p:sldId id="279" r:id="rId5"/>
    <p:sldId id="261" r:id="rId6"/>
    <p:sldId id="264" r:id="rId7"/>
    <p:sldId id="265" r:id="rId8"/>
    <p:sldId id="266" r:id="rId9"/>
    <p:sldId id="257" r:id="rId10"/>
    <p:sldId id="276" r:id="rId11"/>
    <p:sldId id="267" r:id="rId12"/>
    <p:sldId id="269" r:id="rId13"/>
    <p:sldId id="270" r:id="rId14"/>
    <p:sldId id="271" r:id="rId15"/>
    <p:sldId id="272" r:id="rId16"/>
    <p:sldId id="273" r:id="rId17"/>
    <p:sldId id="274" r:id="rId18"/>
    <p:sldId id="275" r:id="rId19"/>
    <p:sldId id="301" r:id="rId2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SimSun" panose="02010600030101010101" pitchFamily="2" charset="-122"/>
        <a:cs typeface="+mn-cs"/>
      </a:defRPr>
    </a:lvl9pPr>
  </p:defaultTextStyle>
  <p:extLst>
    <p:ext uri="{521415D9-36F7-43E2-AB2F-B90AF26B5E84}">
      <p14:sectionLst xmlns:p14="http://schemas.microsoft.com/office/powerpoint/2010/main">
        <p14:section name="Default Section" id="{89C80B35-1D42-44C6-9916-AE78B01107FD}">
          <p14:sldIdLst>
            <p14:sldId id="256"/>
            <p14:sldId id="280"/>
            <p14:sldId id="260"/>
            <p14:sldId id="279"/>
            <p14:sldId id="261"/>
            <p14:sldId id="264"/>
            <p14:sldId id="265"/>
            <p14:sldId id="266"/>
            <p14:sldId id="257"/>
            <p14:sldId id="276"/>
            <p14:sldId id="267"/>
            <p14:sldId id="269"/>
          </p14:sldIdLst>
        </p14:section>
        <p14:section name="Untitled Section" id="{C125D84B-3371-43AE-B444-A3C25E14CE74}">
          <p14:sldIdLst>
            <p14:sldId id="270"/>
            <p14:sldId id="271"/>
            <p14:sldId id="272"/>
            <p14:sldId id="273"/>
            <p14:sldId id="274"/>
            <p14:sldId id="275"/>
            <p14:sldId id="301"/>
          </p14:sldIdLst>
        </p14:section>
      </p14:sectionLst>
    </p:ex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09B4A-97AA-4854-AB40-12D3CC517867}" v="190" dt="2023-03-29T14:39:55.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p:restoredTop sz="94660"/>
  </p:normalViewPr>
  <p:slideViewPr>
    <p:cSldViewPr snapToGrid="0" showGuides="1">
      <p:cViewPr varScale="1">
        <p:scale>
          <a:sx n="114" d="100"/>
          <a:sy n="114" d="100"/>
        </p:scale>
        <p:origin x="300" y="102"/>
      </p:cViewPr>
      <p:guideLst>
        <p:guide orient="horz" pos="2137"/>
        <p:guide pos="3817"/>
      </p:guideLst>
    </p:cSldViewPr>
  </p:slideViewPr>
  <p:notesTextViewPr>
    <p:cViewPr>
      <p:scale>
        <a:sx n="1" d="1"/>
        <a:sy n="1" d="1"/>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userId="bcba20f5937305f3" providerId="LiveId" clId="{E0B09B4A-97AA-4854-AB40-12D3CC517867}"/>
    <pc:docChg chg="undo redo custSel delSld modSld delMainMaster addSection modSection">
      <pc:chgData name="Jane" userId="bcba20f5937305f3" providerId="LiveId" clId="{E0B09B4A-97AA-4854-AB40-12D3CC517867}" dt="2023-03-30T07:19:45.552" v="3251" actId="20577"/>
      <pc:docMkLst>
        <pc:docMk/>
      </pc:docMkLst>
      <pc:sldChg chg="addSp delSp modSp mod delAnim">
        <pc:chgData name="Jane" userId="bcba20f5937305f3" providerId="LiveId" clId="{E0B09B4A-97AA-4854-AB40-12D3CC517867}" dt="2023-03-29T11:06:54.112" v="226" actId="1076"/>
        <pc:sldMkLst>
          <pc:docMk/>
          <pc:sldMk cId="0" sldId="256"/>
        </pc:sldMkLst>
        <pc:spChg chg="mod">
          <ac:chgData name="Jane" userId="bcba20f5937305f3" providerId="LiveId" clId="{E0B09B4A-97AA-4854-AB40-12D3CC517867}" dt="2023-03-29T11:05:52.225" v="218" actId="255"/>
          <ac:spMkLst>
            <pc:docMk/>
            <pc:sldMk cId="0" sldId="256"/>
            <ac:spMk id="6" creationId="{00000000-0000-0000-0000-000000000000}"/>
          </ac:spMkLst>
        </pc:spChg>
        <pc:spChg chg="mod">
          <ac:chgData name="Jane" userId="bcba20f5937305f3" providerId="LiveId" clId="{E0B09B4A-97AA-4854-AB40-12D3CC517867}" dt="2023-03-29T11:06:54.112" v="226" actId="1076"/>
          <ac:spMkLst>
            <pc:docMk/>
            <pc:sldMk cId="0" sldId="256"/>
            <ac:spMk id="7" creationId="{00000000-0000-0000-0000-000000000000}"/>
          </ac:spMkLst>
        </pc:spChg>
        <pc:spChg chg="del mod">
          <ac:chgData name="Jane" userId="bcba20f5937305f3" providerId="LiveId" clId="{E0B09B4A-97AA-4854-AB40-12D3CC517867}" dt="2023-03-29T10:37:55.467" v="3" actId="478"/>
          <ac:spMkLst>
            <pc:docMk/>
            <pc:sldMk cId="0" sldId="256"/>
            <ac:spMk id="8" creationId="{00000000-0000-0000-0000-000000000000}"/>
          </ac:spMkLst>
        </pc:spChg>
        <pc:picChg chg="add mod">
          <ac:chgData name="Jane" userId="bcba20f5937305f3" providerId="LiveId" clId="{E0B09B4A-97AA-4854-AB40-12D3CC517867}" dt="2023-03-29T10:45:43.911" v="189" actId="1076"/>
          <ac:picMkLst>
            <pc:docMk/>
            <pc:sldMk cId="0" sldId="256"/>
            <ac:picMk id="3" creationId="{C1F246CA-B8FB-D6AC-70A4-824901B89DF9}"/>
          </ac:picMkLst>
        </pc:picChg>
        <pc:cxnChg chg="mod">
          <ac:chgData name="Jane" userId="bcba20f5937305f3" providerId="LiveId" clId="{E0B09B4A-97AA-4854-AB40-12D3CC517867}" dt="2023-03-29T11:06:33.811" v="224" actId="14100"/>
          <ac:cxnSpMkLst>
            <pc:docMk/>
            <pc:sldMk cId="0" sldId="256"/>
            <ac:cxnSpMk id="10" creationId="{00000000-0000-0000-0000-000000000000}"/>
          </ac:cxnSpMkLst>
        </pc:cxnChg>
        <pc:cxnChg chg="mod">
          <ac:chgData name="Jane" userId="bcba20f5937305f3" providerId="LiveId" clId="{E0B09B4A-97AA-4854-AB40-12D3CC517867}" dt="2023-03-29T11:06:20.922" v="222" actId="14100"/>
          <ac:cxnSpMkLst>
            <pc:docMk/>
            <pc:sldMk cId="0" sldId="256"/>
            <ac:cxnSpMk id="12" creationId="{00000000-0000-0000-0000-000000000000}"/>
          </ac:cxnSpMkLst>
        </pc:cxnChg>
        <pc:cxnChg chg="mod">
          <ac:chgData name="Jane" userId="bcba20f5937305f3" providerId="LiveId" clId="{E0B09B4A-97AA-4854-AB40-12D3CC517867}" dt="2023-03-29T11:06:39.857" v="225" actId="14100"/>
          <ac:cxnSpMkLst>
            <pc:docMk/>
            <pc:sldMk cId="0" sldId="256"/>
            <ac:cxnSpMk id="13" creationId="{00000000-0000-0000-0000-000000000000}"/>
          </ac:cxnSpMkLst>
        </pc:cxnChg>
        <pc:cxnChg chg="mod">
          <ac:chgData name="Jane" userId="bcba20f5937305f3" providerId="LiveId" clId="{E0B09B4A-97AA-4854-AB40-12D3CC517867}" dt="2023-03-29T11:06:26.015" v="223" actId="14100"/>
          <ac:cxnSpMkLst>
            <pc:docMk/>
            <pc:sldMk cId="0" sldId="256"/>
            <ac:cxnSpMk id="14" creationId="{00000000-0000-0000-0000-000000000000}"/>
          </ac:cxnSpMkLst>
        </pc:cxnChg>
      </pc:sldChg>
      <pc:sldChg chg="addSp delSp modSp mod setBg modClrScheme delAnim modAnim setClrOvrMap chgLayout">
        <pc:chgData name="Jane" userId="bcba20f5937305f3" providerId="LiveId" clId="{E0B09B4A-97AA-4854-AB40-12D3CC517867}" dt="2023-03-29T14:33:37.046" v="2818" actId="1076"/>
        <pc:sldMkLst>
          <pc:docMk/>
          <pc:sldMk cId="0" sldId="257"/>
        </pc:sldMkLst>
        <pc:spChg chg="del">
          <ac:chgData name="Jane" userId="bcba20f5937305f3" providerId="LiveId" clId="{E0B09B4A-97AA-4854-AB40-12D3CC517867}" dt="2023-03-29T13:07:06.655" v="1261" actId="478"/>
          <ac:spMkLst>
            <pc:docMk/>
            <pc:sldMk cId="0" sldId="257"/>
            <ac:spMk id="4" creationId="{00000000-0000-0000-0000-000000000000}"/>
          </ac:spMkLst>
        </pc:spChg>
        <pc:spChg chg="mod">
          <ac:chgData name="Jane" userId="bcba20f5937305f3" providerId="LiveId" clId="{E0B09B4A-97AA-4854-AB40-12D3CC517867}" dt="2023-03-29T13:06:33.484" v="1230" actId="20577"/>
          <ac:spMkLst>
            <pc:docMk/>
            <pc:sldMk cId="0" sldId="257"/>
            <ac:spMk id="7" creationId="{00000000-0000-0000-0000-000000000000}"/>
          </ac:spMkLst>
        </pc:spChg>
        <pc:spChg chg="del mod">
          <ac:chgData name="Jane" userId="bcba20f5937305f3" providerId="LiveId" clId="{E0B09B4A-97AA-4854-AB40-12D3CC517867}" dt="2023-03-29T13:07:12.873" v="1264" actId="478"/>
          <ac:spMkLst>
            <pc:docMk/>
            <pc:sldMk cId="0" sldId="257"/>
            <ac:spMk id="8" creationId="{00000000-0000-0000-0000-000000000000}"/>
          </ac:spMkLst>
        </pc:spChg>
        <pc:spChg chg="del mod">
          <ac:chgData name="Jane" userId="bcba20f5937305f3" providerId="LiveId" clId="{E0B09B4A-97AA-4854-AB40-12D3CC517867}" dt="2023-03-29T13:06:41.826" v="1238"/>
          <ac:spMkLst>
            <pc:docMk/>
            <pc:sldMk cId="0" sldId="257"/>
            <ac:spMk id="17" creationId="{00000000-0000-0000-0000-000000000000}"/>
          </ac:spMkLst>
        </pc:spChg>
        <pc:spChg chg="del">
          <ac:chgData name="Jane" userId="bcba20f5937305f3" providerId="LiveId" clId="{E0B09B4A-97AA-4854-AB40-12D3CC517867}" dt="2023-03-29T13:06:43.701" v="1239" actId="478"/>
          <ac:spMkLst>
            <pc:docMk/>
            <pc:sldMk cId="0" sldId="257"/>
            <ac:spMk id="18" creationId="{00000000-0000-0000-0000-000000000000}"/>
          </ac:spMkLst>
        </pc:spChg>
        <pc:spChg chg="del mod">
          <ac:chgData name="Jane" userId="bcba20f5937305f3" providerId="LiveId" clId="{E0B09B4A-97AA-4854-AB40-12D3CC517867}" dt="2023-03-29T13:06:56.309" v="1247"/>
          <ac:spMkLst>
            <pc:docMk/>
            <pc:sldMk cId="0" sldId="257"/>
            <ac:spMk id="19" creationId="{00000000-0000-0000-0000-000000000000}"/>
          </ac:spMkLst>
        </pc:spChg>
        <pc:spChg chg="del mod">
          <ac:chgData name="Jane" userId="bcba20f5937305f3" providerId="LiveId" clId="{E0B09B4A-97AA-4854-AB40-12D3CC517867}" dt="2023-03-29T13:06:56.309" v="1249"/>
          <ac:spMkLst>
            <pc:docMk/>
            <pc:sldMk cId="0" sldId="257"/>
            <ac:spMk id="20" creationId="{00000000-0000-0000-0000-000000000000}"/>
          </ac:spMkLst>
        </pc:spChg>
        <pc:spChg chg="del mod">
          <ac:chgData name="Jane" userId="bcba20f5937305f3" providerId="LiveId" clId="{E0B09B4A-97AA-4854-AB40-12D3CC517867}" dt="2023-03-29T13:06:41.810" v="1236"/>
          <ac:spMkLst>
            <pc:docMk/>
            <pc:sldMk cId="0" sldId="257"/>
            <ac:spMk id="21" creationId="{00000000-0000-0000-0000-000000000000}"/>
          </ac:spMkLst>
        </pc:spChg>
        <pc:spChg chg="del mod">
          <ac:chgData name="Jane" userId="bcba20f5937305f3" providerId="LiveId" clId="{E0B09B4A-97AA-4854-AB40-12D3CC517867}" dt="2023-03-29T13:06:56.309" v="1245" actId="478"/>
          <ac:spMkLst>
            <pc:docMk/>
            <pc:sldMk cId="0" sldId="257"/>
            <ac:spMk id="22" creationId="{00000000-0000-0000-0000-000000000000}"/>
          </ac:spMkLst>
        </pc:spChg>
        <pc:spChg chg="del mod">
          <ac:chgData name="Jane" userId="bcba20f5937305f3" providerId="LiveId" clId="{E0B09B4A-97AA-4854-AB40-12D3CC517867}" dt="2023-03-29T13:07:02.919" v="1255"/>
          <ac:spMkLst>
            <pc:docMk/>
            <pc:sldMk cId="0" sldId="257"/>
            <ac:spMk id="23" creationId="{00000000-0000-0000-0000-000000000000}"/>
          </ac:spMkLst>
        </pc:spChg>
        <pc:spChg chg="del mod">
          <ac:chgData name="Jane" userId="bcba20f5937305f3" providerId="LiveId" clId="{E0B09B4A-97AA-4854-AB40-12D3CC517867}" dt="2023-03-29T13:07:02.934" v="1257"/>
          <ac:spMkLst>
            <pc:docMk/>
            <pc:sldMk cId="0" sldId="257"/>
            <ac:spMk id="24" creationId="{00000000-0000-0000-0000-000000000000}"/>
          </ac:spMkLst>
        </pc:spChg>
        <pc:spChg chg="add mod">
          <ac:chgData name="Jane" userId="bcba20f5937305f3" providerId="LiveId" clId="{E0B09B4A-97AA-4854-AB40-12D3CC517867}" dt="2023-03-29T13:13:29.192" v="1448" actId="26606"/>
          <ac:spMkLst>
            <pc:docMk/>
            <pc:sldMk cId="0" sldId="257"/>
            <ac:spMk id="27" creationId="{988CE080-B8BD-05A0-DE47-7EF568D10125}"/>
          </ac:spMkLst>
        </pc:spChg>
        <pc:spChg chg="add del mod">
          <ac:chgData name="Jane" userId="bcba20f5937305f3" providerId="LiveId" clId="{E0B09B4A-97AA-4854-AB40-12D3CC517867}" dt="2023-03-29T13:12:43.499" v="1439" actId="26606"/>
          <ac:spMkLst>
            <pc:docMk/>
            <pc:sldMk cId="0" sldId="257"/>
            <ac:spMk id="28" creationId="{46BAF729-F538-5B79-5150-A160E03EE76C}"/>
          </ac:spMkLst>
        </pc:spChg>
        <pc:spChg chg="add del mod">
          <ac:chgData name="Jane" userId="bcba20f5937305f3" providerId="LiveId" clId="{E0B09B4A-97AA-4854-AB40-12D3CC517867}" dt="2023-03-29T13:10:40.670" v="1414" actId="931"/>
          <ac:spMkLst>
            <pc:docMk/>
            <pc:sldMk cId="0" sldId="257"/>
            <ac:spMk id="30" creationId="{A2A1152D-B888-6F10-4AE2-928C011A23EF}"/>
          </ac:spMkLst>
        </pc:spChg>
        <pc:spChg chg="add del mod">
          <ac:chgData name="Jane" userId="bcba20f5937305f3" providerId="LiveId" clId="{E0B09B4A-97AA-4854-AB40-12D3CC517867}" dt="2023-03-29T13:12:26.915" v="1433" actId="931"/>
          <ac:spMkLst>
            <pc:docMk/>
            <pc:sldMk cId="0" sldId="257"/>
            <ac:spMk id="38" creationId="{A138E71A-347E-5DCD-F505-3148B51BA71B}"/>
          </ac:spMkLst>
        </pc:spChg>
        <pc:spChg chg="add del">
          <ac:chgData name="Jane" userId="bcba20f5937305f3" providerId="LiveId" clId="{E0B09B4A-97AA-4854-AB40-12D3CC517867}" dt="2023-03-29T13:12:43.464" v="1438" actId="26606"/>
          <ac:spMkLst>
            <pc:docMk/>
            <pc:sldMk cId="0" sldId="257"/>
            <ac:spMk id="45" creationId="{9AA72BD9-2C5A-4EDC-931F-5AA08EACA0F3}"/>
          </ac:spMkLst>
        </pc:spChg>
        <pc:spChg chg="add del">
          <ac:chgData name="Jane" userId="bcba20f5937305f3" providerId="LiveId" clId="{E0B09B4A-97AA-4854-AB40-12D3CC517867}" dt="2023-03-29T13:12:43.464" v="1438" actId="26606"/>
          <ac:spMkLst>
            <pc:docMk/>
            <pc:sldMk cId="0" sldId="257"/>
            <ac:spMk id="47" creationId="{DD3981AC-7B61-4947-BCF3-F7AA7FA385B9}"/>
          </ac:spMkLst>
        </pc:spChg>
        <pc:spChg chg="add">
          <ac:chgData name="Jane" userId="bcba20f5937305f3" providerId="LiveId" clId="{E0B09B4A-97AA-4854-AB40-12D3CC517867}" dt="2023-03-29T13:13:29.192" v="1448" actId="26606"/>
          <ac:spMkLst>
            <pc:docMk/>
            <pc:sldMk cId="0" sldId="257"/>
            <ac:spMk id="48" creationId="{AAB8EDC3-1C0D-4505-A2C7-839A5161FB53}"/>
          </ac:spMkLst>
        </pc:spChg>
        <pc:spChg chg="add del">
          <ac:chgData name="Jane" userId="bcba20f5937305f3" providerId="LiveId" clId="{E0B09B4A-97AA-4854-AB40-12D3CC517867}" dt="2023-03-29T13:12:43.464" v="1438" actId="26606"/>
          <ac:spMkLst>
            <pc:docMk/>
            <pc:sldMk cId="0" sldId="257"/>
            <ac:spMk id="49" creationId="{55D4142C-5077-457F-A6AD-3FECFDB39685}"/>
          </ac:spMkLst>
        </pc:spChg>
        <pc:spChg chg="add">
          <ac:chgData name="Jane" userId="bcba20f5937305f3" providerId="LiveId" clId="{E0B09B4A-97AA-4854-AB40-12D3CC517867}" dt="2023-03-29T13:13:29.192" v="1448" actId="26606"/>
          <ac:spMkLst>
            <pc:docMk/>
            <pc:sldMk cId="0" sldId="257"/>
            <ac:spMk id="50" creationId="{2069E294-3813-4588-9E9C-AEA08F9C4DA1}"/>
          </ac:spMkLst>
        </pc:spChg>
        <pc:spChg chg="add del">
          <ac:chgData name="Jane" userId="bcba20f5937305f3" providerId="LiveId" clId="{E0B09B4A-97AA-4854-AB40-12D3CC517867}" dt="2023-03-29T13:12:43.464" v="1438" actId="26606"/>
          <ac:spMkLst>
            <pc:docMk/>
            <pc:sldMk cId="0" sldId="257"/>
            <ac:spMk id="51" creationId="{7A5F0580-5EE9-419F-96EE-B6529EF6E7D0}"/>
          </ac:spMkLst>
        </pc:spChg>
        <pc:spChg chg="mod">
          <ac:chgData name="Jane" userId="bcba20f5937305f3" providerId="LiveId" clId="{E0B09B4A-97AA-4854-AB40-12D3CC517867}" dt="2023-03-29T13:06:31.664" v="1229" actId="20577"/>
          <ac:spMkLst>
            <pc:docMk/>
            <pc:sldMk cId="0" sldId="257"/>
            <ac:spMk id="14339" creationId="{00000000-0000-0000-0000-000000000000}"/>
          </ac:spMkLst>
        </pc:spChg>
        <pc:grpChg chg="del">
          <ac:chgData name="Jane" userId="bcba20f5937305f3" providerId="LiveId" clId="{E0B09B4A-97AA-4854-AB40-12D3CC517867}" dt="2023-03-29T13:07:07.874" v="1262" actId="478"/>
          <ac:grpSpMkLst>
            <pc:docMk/>
            <pc:sldMk cId="0" sldId="257"/>
            <ac:grpSpMk id="2" creationId="{00000000-0000-0000-0000-000000000000}"/>
          </ac:grpSpMkLst>
        </pc:grpChg>
        <pc:grpChg chg="del">
          <ac:chgData name="Jane" userId="bcba20f5937305f3" providerId="LiveId" clId="{E0B09B4A-97AA-4854-AB40-12D3CC517867}" dt="2023-03-29T13:06:41.795" v="1234" actId="478"/>
          <ac:grpSpMkLst>
            <pc:docMk/>
            <pc:sldMk cId="0" sldId="257"/>
            <ac:grpSpMk id="3" creationId="{00000000-0000-0000-0000-000000000000}"/>
          </ac:grpSpMkLst>
        </pc:grpChg>
        <pc:grpChg chg="del">
          <ac:chgData name="Jane" userId="bcba20f5937305f3" providerId="LiveId" clId="{E0B09B4A-97AA-4854-AB40-12D3CC517867}" dt="2023-03-29T13:07:02.903" v="1253" actId="478"/>
          <ac:grpSpMkLst>
            <pc:docMk/>
            <pc:sldMk cId="0" sldId="257"/>
            <ac:grpSpMk id="5" creationId="{00000000-0000-0000-0000-000000000000}"/>
          </ac:grpSpMkLst>
        </pc:grpChg>
        <pc:grpChg chg="del">
          <ac:chgData name="Jane" userId="bcba20f5937305f3" providerId="LiveId" clId="{E0B09B4A-97AA-4854-AB40-12D3CC517867}" dt="2023-03-29T13:07:04.419" v="1259" actId="478"/>
          <ac:grpSpMkLst>
            <pc:docMk/>
            <pc:sldMk cId="0" sldId="257"/>
            <ac:grpSpMk id="6" creationId="{00000000-0000-0000-0000-000000000000}"/>
          </ac:grpSpMkLst>
        </pc:grpChg>
        <pc:grpChg chg="del">
          <ac:chgData name="Jane" userId="bcba20f5937305f3" providerId="LiveId" clId="{E0B09B4A-97AA-4854-AB40-12D3CC517867}" dt="2023-03-29T13:07:03.700" v="1258" actId="478"/>
          <ac:grpSpMkLst>
            <pc:docMk/>
            <pc:sldMk cId="0" sldId="257"/>
            <ac:grpSpMk id="9" creationId="{00000000-0000-0000-0000-000000000000}"/>
          </ac:grpSpMkLst>
        </pc:grpChg>
        <pc:grpChg chg="del">
          <ac:chgData name="Jane" userId="bcba20f5937305f3" providerId="LiveId" clId="{E0B09B4A-97AA-4854-AB40-12D3CC517867}" dt="2023-03-29T13:07:05.184" v="1260" actId="478"/>
          <ac:grpSpMkLst>
            <pc:docMk/>
            <pc:sldMk cId="0" sldId="257"/>
            <ac:grpSpMk id="25" creationId="{00000000-0000-0000-0000-000000000000}"/>
          </ac:grpSpMkLst>
        </pc:grpChg>
        <pc:graphicFrameChg chg="add mod ord">
          <ac:chgData name="Jane" userId="bcba20f5937305f3" providerId="LiveId" clId="{E0B09B4A-97AA-4854-AB40-12D3CC517867}" dt="2023-03-29T13:13:29.192" v="1448" actId="26606"/>
          <ac:graphicFrameMkLst>
            <pc:docMk/>
            <pc:sldMk cId="0" sldId="257"/>
            <ac:graphicFrameMk id="42" creationId="{1B863ACC-E78E-61D8-8EFE-194F2F835CFE}"/>
          </ac:graphicFrameMkLst>
        </pc:graphicFrameChg>
        <pc:picChg chg="add del mod">
          <ac:chgData name="Jane" userId="bcba20f5937305f3" providerId="LiveId" clId="{E0B09B4A-97AA-4854-AB40-12D3CC517867}" dt="2023-03-29T13:12:14.968" v="1432" actId="478"/>
          <ac:picMkLst>
            <pc:docMk/>
            <pc:sldMk cId="0" sldId="257"/>
            <ac:picMk id="33" creationId="{B0504DB3-B312-8808-7B05-3D1320E0E481}"/>
          </ac:picMkLst>
        </pc:picChg>
        <pc:picChg chg="add del mod">
          <ac:chgData name="Jane" userId="bcba20f5937305f3" providerId="LiveId" clId="{E0B09B4A-97AA-4854-AB40-12D3CC517867}" dt="2023-03-29T13:12:14.226" v="1431" actId="478"/>
          <ac:picMkLst>
            <pc:docMk/>
            <pc:sldMk cId="0" sldId="257"/>
            <ac:picMk id="36" creationId="{D1A35E01-FD28-747F-A876-8F05766E9CCC}"/>
          </ac:picMkLst>
        </pc:picChg>
        <pc:picChg chg="add mod ord">
          <ac:chgData name="Jane" userId="bcba20f5937305f3" providerId="LiveId" clId="{E0B09B4A-97AA-4854-AB40-12D3CC517867}" dt="2023-03-29T13:13:35.240" v="1450" actId="1076"/>
          <ac:picMkLst>
            <pc:docMk/>
            <pc:sldMk cId="0" sldId="257"/>
            <ac:picMk id="40" creationId="{89CFB51B-9024-7FAD-4A28-72389DDA3AA9}"/>
          </ac:picMkLst>
        </pc:picChg>
        <pc:picChg chg="add mod ord">
          <ac:chgData name="Jane" userId="bcba20f5937305f3" providerId="LiveId" clId="{E0B09B4A-97AA-4854-AB40-12D3CC517867}" dt="2023-03-29T13:13:29.192" v="1448" actId="26606"/>
          <ac:picMkLst>
            <pc:docMk/>
            <pc:sldMk cId="0" sldId="257"/>
            <ac:picMk id="43" creationId="{B3C4F57C-9982-132C-FE53-8472FD27C098}"/>
          </ac:picMkLst>
        </pc:picChg>
        <pc:picChg chg="add mod modCrop">
          <ac:chgData name="Jane" userId="bcba20f5937305f3" providerId="LiveId" clId="{E0B09B4A-97AA-4854-AB40-12D3CC517867}" dt="2023-03-29T14:33:37.046" v="2818" actId="1076"/>
          <ac:picMkLst>
            <pc:docMk/>
            <pc:sldMk cId="0" sldId="257"/>
            <ac:picMk id="46" creationId="{3A3411FD-C9B3-2816-276C-F0D5D890BB62}"/>
          </ac:picMkLst>
        </pc:picChg>
      </pc:sldChg>
      <pc:sldChg chg="addSp delSp modSp mod delAnim modAnim">
        <pc:chgData name="Jane" userId="bcba20f5937305f3" providerId="LiveId" clId="{E0B09B4A-97AA-4854-AB40-12D3CC517867}" dt="2023-03-29T11:10:22.268" v="289" actId="1076"/>
        <pc:sldMkLst>
          <pc:docMk/>
          <pc:sldMk cId="0" sldId="260"/>
        </pc:sldMkLst>
        <pc:spChg chg="del mod">
          <ac:chgData name="Jane" userId="bcba20f5937305f3" providerId="LiveId" clId="{E0B09B4A-97AA-4854-AB40-12D3CC517867}" dt="2023-03-29T11:07:40.661" v="231"/>
          <ac:spMkLst>
            <pc:docMk/>
            <pc:sldMk cId="0" sldId="260"/>
            <ac:spMk id="17" creationId="{00000000-0000-0000-0000-000000000000}"/>
          </ac:spMkLst>
        </pc:spChg>
        <pc:spChg chg="del mod">
          <ac:chgData name="Jane" userId="bcba20f5937305f3" providerId="LiveId" clId="{E0B09B4A-97AA-4854-AB40-12D3CC517867}" dt="2023-03-29T11:08:03.851" v="242"/>
          <ac:spMkLst>
            <pc:docMk/>
            <pc:sldMk cId="0" sldId="260"/>
            <ac:spMk id="32" creationId="{00000000-0000-0000-0000-000000000000}"/>
          </ac:spMkLst>
        </pc:spChg>
        <pc:spChg chg="mod">
          <ac:chgData name="Jane" userId="bcba20f5937305f3" providerId="LiveId" clId="{E0B09B4A-97AA-4854-AB40-12D3CC517867}" dt="2023-03-29T11:09:39.256" v="278" actId="20577"/>
          <ac:spMkLst>
            <pc:docMk/>
            <pc:sldMk cId="0" sldId="260"/>
            <ac:spMk id="34" creationId="{00000000-0000-0000-0000-000000000000}"/>
          </ac:spMkLst>
        </pc:spChg>
        <pc:spChg chg="del mod">
          <ac:chgData name="Jane" userId="bcba20f5937305f3" providerId="LiveId" clId="{E0B09B4A-97AA-4854-AB40-12D3CC517867}" dt="2023-03-29T11:07:57.193" v="237"/>
          <ac:spMkLst>
            <pc:docMk/>
            <pc:sldMk cId="0" sldId="260"/>
            <ac:spMk id="36" creationId="{00000000-0000-0000-0000-000000000000}"/>
          </ac:spMkLst>
        </pc:spChg>
        <pc:picChg chg="add mod modCrop">
          <ac:chgData name="Jane" userId="bcba20f5937305f3" providerId="LiveId" clId="{E0B09B4A-97AA-4854-AB40-12D3CC517867}" dt="2023-03-29T11:10:22.268" v="289" actId="1076"/>
          <ac:picMkLst>
            <pc:docMk/>
            <pc:sldMk cId="0" sldId="260"/>
            <ac:picMk id="5" creationId="{74B9C2E3-695F-F9CC-C857-C9363EFE15B2}"/>
          </ac:picMkLst>
        </pc:picChg>
        <pc:cxnChg chg="mod">
          <ac:chgData name="Jane" userId="bcba20f5937305f3" providerId="LiveId" clId="{E0B09B4A-97AA-4854-AB40-12D3CC517867}" dt="2023-03-29T11:07:44.473" v="232" actId="14100"/>
          <ac:cxnSpMkLst>
            <pc:docMk/>
            <pc:sldMk cId="0" sldId="260"/>
            <ac:cxnSpMk id="35" creationId="{00000000-0000-0000-0000-000000000000}"/>
          </ac:cxnSpMkLst>
        </pc:cxnChg>
        <pc:cxnChg chg="mod">
          <ac:chgData name="Jane" userId="bcba20f5937305f3" providerId="LiveId" clId="{E0B09B4A-97AA-4854-AB40-12D3CC517867}" dt="2023-03-29T11:07:38.396" v="229" actId="14100"/>
          <ac:cxnSpMkLst>
            <pc:docMk/>
            <pc:sldMk cId="0" sldId="260"/>
            <ac:cxnSpMk id="39" creationId="{00000000-0000-0000-0000-000000000000}"/>
          </ac:cxnSpMkLst>
        </pc:cxnChg>
      </pc:sldChg>
      <pc:sldChg chg="addSp delSp modSp mod delAnim">
        <pc:chgData name="Jane" userId="bcba20f5937305f3" providerId="LiveId" clId="{E0B09B4A-97AA-4854-AB40-12D3CC517867}" dt="2023-03-29T14:31:12.744" v="2774" actId="1076"/>
        <pc:sldMkLst>
          <pc:docMk/>
          <pc:sldMk cId="0" sldId="261"/>
        </pc:sldMkLst>
        <pc:spChg chg="del mod">
          <ac:chgData name="Jane" userId="bcba20f5937305f3" providerId="LiveId" clId="{E0B09B4A-97AA-4854-AB40-12D3CC517867}" dt="2023-03-29T11:27:27.231" v="521" actId="478"/>
          <ac:spMkLst>
            <pc:docMk/>
            <pc:sldMk cId="0" sldId="261"/>
            <ac:spMk id="2" creationId="{00000000-0000-0000-0000-000000000000}"/>
          </ac:spMkLst>
        </pc:spChg>
        <pc:spChg chg="del mod topLvl">
          <ac:chgData name="Jane" userId="bcba20f5937305f3" providerId="LiveId" clId="{E0B09B4A-97AA-4854-AB40-12D3CC517867}" dt="2023-03-29T11:26:48.543" v="510" actId="478"/>
          <ac:spMkLst>
            <pc:docMk/>
            <pc:sldMk cId="0" sldId="261"/>
            <ac:spMk id="5" creationId="{00000000-0000-0000-0000-000000000000}"/>
          </ac:spMkLst>
        </pc:spChg>
        <pc:spChg chg="del mod">
          <ac:chgData name="Jane" userId="bcba20f5937305f3" providerId="LiveId" clId="{E0B09B4A-97AA-4854-AB40-12D3CC517867}" dt="2023-03-29T11:27:02.431" v="516" actId="478"/>
          <ac:spMkLst>
            <pc:docMk/>
            <pc:sldMk cId="0" sldId="261"/>
            <ac:spMk id="6" creationId="{00000000-0000-0000-0000-000000000000}"/>
          </ac:spMkLst>
        </pc:spChg>
        <pc:spChg chg="add mod">
          <ac:chgData name="Jane" userId="bcba20f5937305f3" providerId="LiveId" clId="{E0B09B4A-97AA-4854-AB40-12D3CC517867}" dt="2023-03-29T11:29:24.959" v="542" actId="113"/>
          <ac:spMkLst>
            <pc:docMk/>
            <pc:sldMk cId="0" sldId="261"/>
            <ac:spMk id="13" creationId="{64A15BF9-B6EF-B4F6-2572-752E03ED181F}"/>
          </ac:spMkLst>
        </pc:spChg>
        <pc:spChg chg="del">
          <ac:chgData name="Jane" userId="bcba20f5937305f3" providerId="LiveId" clId="{E0B09B4A-97AA-4854-AB40-12D3CC517867}" dt="2023-03-29T11:26:41.381" v="508" actId="478"/>
          <ac:spMkLst>
            <pc:docMk/>
            <pc:sldMk cId="0" sldId="261"/>
            <ac:spMk id="14" creationId="{00000000-0000-0000-0000-000000000000}"/>
          </ac:spMkLst>
        </pc:spChg>
        <pc:spChg chg="del">
          <ac:chgData name="Jane" userId="bcba20f5937305f3" providerId="LiveId" clId="{E0B09B4A-97AA-4854-AB40-12D3CC517867}" dt="2023-03-29T11:25:56.221" v="495" actId="478"/>
          <ac:spMkLst>
            <pc:docMk/>
            <pc:sldMk cId="0" sldId="261"/>
            <ac:spMk id="15" creationId="{00000000-0000-0000-0000-000000000000}"/>
          </ac:spMkLst>
        </pc:spChg>
        <pc:spChg chg="mod">
          <ac:chgData name="Jane" userId="bcba20f5937305f3" providerId="LiveId" clId="{E0B09B4A-97AA-4854-AB40-12D3CC517867}" dt="2023-03-29T11:26:34.679" v="506" actId="20577"/>
          <ac:spMkLst>
            <pc:docMk/>
            <pc:sldMk cId="0" sldId="261"/>
            <ac:spMk id="24" creationId="{00000000-0000-0000-0000-000000000000}"/>
          </ac:spMkLst>
        </pc:spChg>
        <pc:spChg chg="mod">
          <ac:chgData name="Jane" userId="bcba20f5937305f3" providerId="LiveId" clId="{E0B09B4A-97AA-4854-AB40-12D3CC517867}" dt="2023-03-29T11:26:45.067" v="509" actId="20577"/>
          <ac:spMkLst>
            <pc:docMk/>
            <pc:sldMk cId="0" sldId="261"/>
            <ac:spMk id="29" creationId="{00000000-0000-0000-0000-000000000000}"/>
          </ac:spMkLst>
        </pc:spChg>
        <pc:spChg chg="del mod topLvl">
          <ac:chgData name="Jane" userId="bcba20f5937305f3" providerId="LiveId" clId="{E0B09B4A-97AA-4854-AB40-12D3CC517867}" dt="2023-03-29T11:25:40.560" v="490" actId="478"/>
          <ac:spMkLst>
            <pc:docMk/>
            <pc:sldMk cId="0" sldId="261"/>
            <ac:spMk id="10243" creationId="{00000000-0000-0000-0000-000000000000}"/>
          </ac:spMkLst>
        </pc:spChg>
        <pc:spChg chg="mod">
          <ac:chgData name="Jane" userId="bcba20f5937305f3" providerId="LiveId" clId="{E0B09B4A-97AA-4854-AB40-12D3CC517867}" dt="2023-03-29T11:26:11.474" v="500" actId="20577"/>
          <ac:spMkLst>
            <pc:docMk/>
            <pc:sldMk cId="0" sldId="261"/>
            <ac:spMk id="10256" creationId="{00000000-0000-0000-0000-000000000000}"/>
          </ac:spMkLst>
        </pc:spChg>
        <pc:spChg chg="mod">
          <ac:chgData name="Jane" userId="bcba20f5937305f3" providerId="LiveId" clId="{E0B09B4A-97AA-4854-AB40-12D3CC517867}" dt="2023-03-29T11:26:38.257" v="507" actId="20577"/>
          <ac:spMkLst>
            <pc:docMk/>
            <pc:sldMk cId="0" sldId="261"/>
            <ac:spMk id="10259" creationId="{00000000-0000-0000-0000-000000000000}"/>
          </ac:spMkLst>
        </pc:spChg>
        <pc:grpChg chg="del">
          <ac:chgData name="Jane" userId="bcba20f5937305f3" providerId="LiveId" clId="{E0B09B4A-97AA-4854-AB40-12D3CC517867}" dt="2023-03-29T11:25:40.560" v="490" actId="478"/>
          <ac:grpSpMkLst>
            <pc:docMk/>
            <pc:sldMk cId="0" sldId="261"/>
            <ac:grpSpMk id="3" creationId="{00000000-0000-0000-0000-000000000000}"/>
          </ac:grpSpMkLst>
        </pc:grpChg>
        <pc:grpChg chg="del">
          <ac:chgData name="Jane" userId="bcba20f5937305f3" providerId="LiveId" clId="{E0B09B4A-97AA-4854-AB40-12D3CC517867}" dt="2023-03-29T11:26:13.708" v="501" actId="478"/>
          <ac:grpSpMkLst>
            <pc:docMk/>
            <pc:sldMk cId="0" sldId="261"/>
            <ac:grpSpMk id="4" creationId="{00000000-0000-0000-0000-000000000000}"/>
          </ac:grpSpMkLst>
        </pc:grpChg>
        <pc:grpChg chg="del">
          <ac:chgData name="Jane" userId="bcba20f5937305f3" providerId="LiveId" clId="{E0B09B4A-97AA-4854-AB40-12D3CC517867}" dt="2023-03-29T11:25:59.236" v="496" actId="478"/>
          <ac:grpSpMkLst>
            <pc:docMk/>
            <pc:sldMk cId="0" sldId="261"/>
            <ac:grpSpMk id="9" creationId="{00000000-0000-0000-0000-000000000000}"/>
          </ac:grpSpMkLst>
        </pc:grpChg>
        <pc:grpChg chg="mod">
          <ac:chgData name="Jane" userId="bcba20f5937305f3" providerId="LiveId" clId="{E0B09B4A-97AA-4854-AB40-12D3CC517867}" dt="2023-03-29T11:26:26.681" v="504" actId="1076"/>
          <ac:grpSpMkLst>
            <pc:docMk/>
            <pc:sldMk cId="0" sldId="261"/>
            <ac:grpSpMk id="11" creationId="{00000000-0000-0000-0000-000000000000}"/>
          </ac:grpSpMkLst>
        </pc:grpChg>
        <pc:picChg chg="del">
          <ac:chgData name="Jane" userId="bcba20f5937305f3" providerId="LiveId" clId="{E0B09B4A-97AA-4854-AB40-12D3CC517867}" dt="2023-03-29T11:25:46.284" v="492" actId="478"/>
          <ac:picMkLst>
            <pc:docMk/>
            <pc:sldMk cId="0" sldId="261"/>
            <ac:picMk id="7" creationId="{00000000-0000-0000-0000-000000000000}"/>
          </ac:picMkLst>
        </pc:picChg>
        <pc:picChg chg="del">
          <ac:chgData name="Jane" userId="bcba20f5937305f3" providerId="LiveId" clId="{E0B09B4A-97AA-4854-AB40-12D3CC517867}" dt="2023-03-29T11:25:48.674" v="493" actId="478"/>
          <ac:picMkLst>
            <pc:docMk/>
            <pc:sldMk cId="0" sldId="261"/>
            <ac:picMk id="8" creationId="{00000000-0000-0000-0000-000000000000}"/>
          </ac:picMkLst>
        </pc:picChg>
        <pc:picChg chg="del">
          <ac:chgData name="Jane" userId="bcba20f5937305f3" providerId="LiveId" clId="{E0B09B4A-97AA-4854-AB40-12D3CC517867}" dt="2023-03-29T11:25:50.877" v="494" actId="478"/>
          <ac:picMkLst>
            <pc:docMk/>
            <pc:sldMk cId="0" sldId="261"/>
            <ac:picMk id="10" creationId="{00000000-0000-0000-0000-000000000000}"/>
          </ac:picMkLst>
        </pc:picChg>
        <pc:picChg chg="add mod modCrop">
          <ac:chgData name="Jane" userId="bcba20f5937305f3" providerId="LiveId" clId="{E0B09B4A-97AA-4854-AB40-12D3CC517867}" dt="2023-03-29T14:31:12.744" v="2774" actId="1076"/>
          <ac:picMkLst>
            <pc:docMk/>
            <pc:sldMk cId="0" sldId="261"/>
            <ac:picMk id="19" creationId="{6EB64DF0-6E3C-9CBE-3E78-1A1E6014240F}"/>
          </ac:picMkLst>
        </pc:picChg>
      </pc:sldChg>
      <pc:sldChg chg="addSp delSp modSp mod delAnim">
        <pc:chgData name="Jane" userId="bcba20f5937305f3" providerId="LiveId" clId="{E0B09B4A-97AA-4854-AB40-12D3CC517867}" dt="2023-03-29T14:31:46.406" v="2785" actId="1076"/>
        <pc:sldMkLst>
          <pc:docMk/>
          <pc:sldMk cId="0" sldId="264"/>
        </pc:sldMkLst>
        <pc:spChg chg="add mod">
          <ac:chgData name="Jane" userId="bcba20f5937305f3" providerId="LiveId" clId="{E0B09B4A-97AA-4854-AB40-12D3CC517867}" dt="2023-03-29T12:03:39.164" v="766" actId="20577"/>
          <ac:spMkLst>
            <pc:docMk/>
            <pc:sldMk cId="0" sldId="264"/>
            <ac:spMk id="5" creationId="{15255068-4558-F46C-24D0-0EC9109B2A8C}"/>
          </ac:spMkLst>
        </pc:spChg>
        <pc:spChg chg="mod">
          <ac:chgData name="Jane" userId="bcba20f5937305f3" providerId="LiveId" clId="{E0B09B4A-97AA-4854-AB40-12D3CC517867}" dt="2023-03-29T11:31:31.937" v="599" actId="20577"/>
          <ac:spMkLst>
            <pc:docMk/>
            <pc:sldMk cId="0" sldId="264"/>
            <ac:spMk id="6" creationId="{00000000-0000-0000-0000-000000000000}"/>
          </ac:spMkLst>
        </pc:spChg>
        <pc:spChg chg="mod">
          <ac:chgData name="Jane" userId="bcba20f5937305f3" providerId="LiveId" clId="{E0B09B4A-97AA-4854-AB40-12D3CC517867}" dt="2023-03-29T11:32:18.263" v="616" actId="20577"/>
          <ac:spMkLst>
            <pc:docMk/>
            <pc:sldMk cId="0" sldId="264"/>
            <ac:spMk id="66" creationId="{00000000-0000-0000-0000-000000000000}"/>
          </ac:spMkLst>
        </pc:spChg>
        <pc:spChg chg="mod">
          <ac:chgData name="Jane" userId="bcba20f5937305f3" providerId="LiveId" clId="{E0B09B4A-97AA-4854-AB40-12D3CC517867}" dt="2023-03-29T11:32:25.972" v="618" actId="20577"/>
          <ac:spMkLst>
            <pc:docMk/>
            <pc:sldMk cId="0" sldId="264"/>
            <ac:spMk id="70" creationId="{00000000-0000-0000-0000-000000000000}"/>
          </ac:spMkLst>
        </pc:spChg>
        <pc:spChg chg="mod">
          <ac:chgData name="Jane" userId="bcba20f5937305f3" providerId="LiveId" clId="{E0B09B4A-97AA-4854-AB40-12D3CC517867}" dt="2023-03-29T11:32:31.190" v="620" actId="20577"/>
          <ac:spMkLst>
            <pc:docMk/>
            <pc:sldMk cId="0" sldId="264"/>
            <ac:spMk id="73" creationId="{00000000-0000-0000-0000-000000000000}"/>
          </ac:spMkLst>
        </pc:spChg>
        <pc:spChg chg="mod">
          <ac:chgData name="Jane" userId="bcba20f5937305f3" providerId="LiveId" clId="{E0B09B4A-97AA-4854-AB40-12D3CC517867}" dt="2023-03-29T11:32:35.576" v="622" actId="20577"/>
          <ac:spMkLst>
            <pc:docMk/>
            <pc:sldMk cId="0" sldId="264"/>
            <ac:spMk id="76" creationId="{00000000-0000-0000-0000-000000000000}"/>
          </ac:spMkLst>
        </pc:spChg>
        <pc:spChg chg="del">
          <ac:chgData name="Jane" userId="bcba20f5937305f3" providerId="LiveId" clId="{E0B09B4A-97AA-4854-AB40-12D3CC517867}" dt="2023-03-29T11:32:44.435" v="625" actId="478"/>
          <ac:spMkLst>
            <pc:docMk/>
            <pc:sldMk cId="0" sldId="264"/>
            <ac:spMk id="77" creationId="{00000000-0000-0000-0000-000000000000}"/>
          </ac:spMkLst>
        </pc:spChg>
        <pc:spChg chg="mod">
          <ac:chgData name="Jane" userId="bcba20f5937305f3" providerId="LiveId" clId="{E0B09B4A-97AA-4854-AB40-12D3CC517867}" dt="2023-03-29T11:31:14.504" v="564" actId="20577"/>
          <ac:spMkLst>
            <pc:docMk/>
            <pc:sldMk cId="0" sldId="264"/>
            <ac:spMk id="11267" creationId="{00000000-0000-0000-0000-000000000000}"/>
          </ac:spMkLst>
        </pc:spChg>
        <pc:spChg chg="mod">
          <ac:chgData name="Jane" userId="bcba20f5937305f3" providerId="LiveId" clId="{E0B09B4A-97AA-4854-AB40-12D3CC517867}" dt="2023-03-29T11:32:03.682" v="611" actId="20577"/>
          <ac:spMkLst>
            <pc:docMk/>
            <pc:sldMk cId="0" sldId="264"/>
            <ac:spMk id="11284" creationId="{00000000-0000-0000-0000-000000000000}"/>
          </ac:spMkLst>
        </pc:spChg>
        <pc:spChg chg="mod">
          <ac:chgData name="Jane" userId="bcba20f5937305f3" providerId="LiveId" clId="{E0B09B4A-97AA-4854-AB40-12D3CC517867}" dt="2023-03-29T11:32:14.557" v="615" actId="20577"/>
          <ac:spMkLst>
            <pc:docMk/>
            <pc:sldMk cId="0" sldId="264"/>
            <ac:spMk id="11308" creationId="{00000000-0000-0000-0000-000000000000}"/>
          </ac:spMkLst>
        </pc:spChg>
        <pc:spChg chg="mod">
          <ac:chgData name="Jane" userId="bcba20f5937305f3" providerId="LiveId" clId="{E0B09B4A-97AA-4854-AB40-12D3CC517867}" dt="2023-03-29T11:32:22.332" v="617" actId="20577"/>
          <ac:spMkLst>
            <pc:docMk/>
            <pc:sldMk cId="0" sldId="264"/>
            <ac:spMk id="11311" creationId="{00000000-0000-0000-0000-000000000000}"/>
          </ac:spMkLst>
        </pc:spChg>
        <pc:spChg chg="mod">
          <ac:chgData name="Jane" userId="bcba20f5937305f3" providerId="LiveId" clId="{E0B09B4A-97AA-4854-AB40-12D3CC517867}" dt="2023-03-29T11:32:28.112" v="619" actId="20577"/>
          <ac:spMkLst>
            <pc:docMk/>
            <pc:sldMk cId="0" sldId="264"/>
            <ac:spMk id="11314" creationId="{00000000-0000-0000-0000-000000000000}"/>
          </ac:spMkLst>
        </pc:spChg>
        <pc:spChg chg="mod">
          <ac:chgData name="Jane" userId="bcba20f5937305f3" providerId="LiveId" clId="{E0B09B4A-97AA-4854-AB40-12D3CC517867}" dt="2023-03-29T11:32:33.361" v="621" actId="20577"/>
          <ac:spMkLst>
            <pc:docMk/>
            <pc:sldMk cId="0" sldId="264"/>
            <ac:spMk id="11317" creationId="{00000000-0000-0000-0000-000000000000}"/>
          </ac:spMkLst>
        </pc:spChg>
        <pc:grpChg chg="del">
          <ac:chgData name="Jane" userId="bcba20f5937305f3" providerId="LiveId" clId="{E0B09B4A-97AA-4854-AB40-12D3CC517867}" dt="2023-03-29T11:31:56.543" v="608" actId="478"/>
          <ac:grpSpMkLst>
            <pc:docMk/>
            <pc:sldMk cId="0" sldId="264"/>
            <ac:grpSpMk id="3" creationId="{00000000-0000-0000-0000-000000000000}"/>
          </ac:grpSpMkLst>
        </pc:grpChg>
        <pc:grpChg chg="del">
          <ac:chgData name="Jane" userId="bcba20f5937305f3" providerId="LiveId" clId="{E0B09B4A-97AA-4854-AB40-12D3CC517867}" dt="2023-03-29T11:31:58.605" v="609" actId="478"/>
          <ac:grpSpMkLst>
            <pc:docMk/>
            <pc:sldMk cId="0" sldId="264"/>
            <ac:grpSpMk id="9" creationId="{00000000-0000-0000-0000-000000000000}"/>
          </ac:grpSpMkLst>
        </pc:grpChg>
        <pc:grpChg chg="del">
          <ac:chgData name="Jane" userId="bcba20f5937305f3" providerId="LiveId" clId="{E0B09B4A-97AA-4854-AB40-12D3CC517867}" dt="2023-03-29T11:32:08.384" v="612" actId="478"/>
          <ac:grpSpMkLst>
            <pc:docMk/>
            <pc:sldMk cId="0" sldId="264"/>
            <ac:grpSpMk id="11" creationId="{00000000-0000-0000-0000-000000000000}"/>
          </ac:grpSpMkLst>
        </pc:grpChg>
        <pc:grpChg chg="del">
          <ac:chgData name="Jane" userId="bcba20f5937305f3" providerId="LiveId" clId="{E0B09B4A-97AA-4854-AB40-12D3CC517867}" dt="2023-03-29T11:32:09.480" v="613" actId="478"/>
          <ac:grpSpMkLst>
            <pc:docMk/>
            <pc:sldMk cId="0" sldId="264"/>
            <ac:grpSpMk id="17" creationId="{00000000-0000-0000-0000-000000000000}"/>
          </ac:grpSpMkLst>
        </pc:grpChg>
        <pc:grpChg chg="del">
          <ac:chgData name="Jane" userId="bcba20f5937305f3" providerId="LiveId" clId="{E0B09B4A-97AA-4854-AB40-12D3CC517867}" dt="2023-03-29T11:32:10.761" v="614" actId="478"/>
          <ac:grpSpMkLst>
            <pc:docMk/>
            <pc:sldMk cId="0" sldId="264"/>
            <ac:grpSpMk id="19" creationId="{00000000-0000-0000-0000-000000000000}"/>
          </ac:grpSpMkLst>
        </pc:grpChg>
        <pc:grpChg chg="del">
          <ac:chgData name="Jane" userId="bcba20f5937305f3" providerId="LiveId" clId="{E0B09B4A-97AA-4854-AB40-12D3CC517867}" dt="2023-03-29T11:31:54.247" v="607" actId="478"/>
          <ac:grpSpMkLst>
            <pc:docMk/>
            <pc:sldMk cId="0" sldId="264"/>
            <ac:grpSpMk id="21" creationId="{00000000-0000-0000-0000-000000000000}"/>
          </ac:grpSpMkLst>
        </pc:grpChg>
        <pc:grpChg chg="del">
          <ac:chgData name="Jane" userId="bcba20f5937305f3" providerId="LiveId" clId="{E0B09B4A-97AA-4854-AB40-12D3CC517867}" dt="2023-03-29T11:31:40.610" v="601" actId="478"/>
          <ac:grpSpMkLst>
            <pc:docMk/>
            <pc:sldMk cId="0" sldId="264"/>
            <ac:grpSpMk id="22" creationId="{00000000-0000-0000-0000-000000000000}"/>
          </ac:grpSpMkLst>
        </pc:grpChg>
        <pc:grpChg chg="del">
          <ac:chgData name="Jane" userId="bcba20f5937305f3" providerId="LiveId" clId="{E0B09B4A-97AA-4854-AB40-12D3CC517867}" dt="2023-03-29T11:31:49.889" v="605" actId="478"/>
          <ac:grpSpMkLst>
            <pc:docMk/>
            <pc:sldMk cId="0" sldId="264"/>
            <ac:grpSpMk id="23" creationId="{00000000-0000-0000-0000-000000000000}"/>
          </ac:grpSpMkLst>
        </pc:grpChg>
        <pc:grpChg chg="del">
          <ac:chgData name="Jane" userId="bcba20f5937305f3" providerId="LiveId" clId="{E0B09B4A-97AA-4854-AB40-12D3CC517867}" dt="2023-03-29T11:31:42.703" v="602" actId="478"/>
          <ac:grpSpMkLst>
            <pc:docMk/>
            <pc:sldMk cId="0" sldId="264"/>
            <ac:grpSpMk id="25" creationId="{00000000-0000-0000-0000-000000000000}"/>
          </ac:grpSpMkLst>
        </pc:grpChg>
        <pc:grpChg chg="mod">
          <ac:chgData name="Jane" userId="bcba20f5937305f3" providerId="LiveId" clId="{E0B09B4A-97AA-4854-AB40-12D3CC517867}" dt="2023-03-29T11:32:37.295" v="623" actId="1076"/>
          <ac:grpSpMkLst>
            <pc:docMk/>
            <pc:sldMk cId="0" sldId="264"/>
            <ac:grpSpMk id="27" creationId="{00000000-0000-0000-0000-000000000000}"/>
          </ac:grpSpMkLst>
        </pc:grpChg>
        <pc:grpChg chg="del">
          <ac:chgData name="Jane" userId="bcba20f5937305f3" providerId="LiveId" clId="{E0B09B4A-97AA-4854-AB40-12D3CC517867}" dt="2023-03-29T11:32:38.858" v="624" actId="478"/>
          <ac:grpSpMkLst>
            <pc:docMk/>
            <pc:sldMk cId="0" sldId="264"/>
            <ac:grpSpMk id="28" creationId="{00000000-0000-0000-0000-000000000000}"/>
          </ac:grpSpMkLst>
        </pc:grpChg>
        <pc:picChg chg="del">
          <ac:chgData name="Jane" userId="bcba20f5937305f3" providerId="LiveId" clId="{E0B09B4A-97AA-4854-AB40-12D3CC517867}" dt="2023-03-29T11:31:34.783" v="600" actId="478"/>
          <ac:picMkLst>
            <pc:docMk/>
            <pc:sldMk cId="0" sldId="264"/>
            <ac:picMk id="7" creationId="{00000000-0000-0000-0000-000000000000}"/>
          </ac:picMkLst>
        </pc:picChg>
        <pc:picChg chg="add mod modCrop">
          <ac:chgData name="Jane" userId="bcba20f5937305f3" providerId="LiveId" clId="{E0B09B4A-97AA-4854-AB40-12D3CC517867}" dt="2023-03-29T14:31:46.406" v="2785" actId="1076"/>
          <ac:picMkLst>
            <pc:docMk/>
            <pc:sldMk cId="0" sldId="264"/>
            <ac:picMk id="12" creationId="{BDDEFE6C-314A-FA26-B6F1-D6E70F0AB942}"/>
          </ac:picMkLst>
        </pc:picChg>
        <pc:cxnChg chg="del">
          <ac:chgData name="Jane" userId="bcba20f5937305f3" providerId="LiveId" clId="{E0B09B4A-97AA-4854-AB40-12D3CC517867}" dt="2023-03-29T11:31:45.187" v="603" actId="478"/>
          <ac:cxnSpMkLst>
            <pc:docMk/>
            <pc:sldMk cId="0" sldId="264"/>
            <ac:cxnSpMk id="63" creationId="{00000000-0000-0000-0000-000000000000}"/>
          </ac:cxnSpMkLst>
        </pc:cxnChg>
        <pc:cxnChg chg="del">
          <ac:chgData name="Jane" userId="bcba20f5937305f3" providerId="LiveId" clId="{E0B09B4A-97AA-4854-AB40-12D3CC517867}" dt="2023-03-29T11:31:47.764" v="604" actId="478"/>
          <ac:cxnSpMkLst>
            <pc:docMk/>
            <pc:sldMk cId="0" sldId="264"/>
            <ac:cxnSpMk id="80" creationId="{00000000-0000-0000-0000-000000000000}"/>
          </ac:cxnSpMkLst>
        </pc:cxnChg>
        <pc:cxnChg chg="del">
          <ac:chgData name="Jane" userId="bcba20f5937305f3" providerId="LiveId" clId="{E0B09B4A-97AA-4854-AB40-12D3CC517867}" dt="2023-03-29T11:31:52.357" v="606" actId="478"/>
          <ac:cxnSpMkLst>
            <pc:docMk/>
            <pc:sldMk cId="0" sldId="264"/>
            <ac:cxnSpMk id="81" creationId="{00000000-0000-0000-0000-000000000000}"/>
          </ac:cxnSpMkLst>
        </pc:cxnChg>
      </pc:sldChg>
      <pc:sldChg chg="addSp delSp modSp mod delAnim">
        <pc:chgData name="Jane" userId="bcba20f5937305f3" providerId="LiveId" clId="{E0B09B4A-97AA-4854-AB40-12D3CC517867}" dt="2023-03-29T14:32:29.685" v="2797" actId="1076"/>
        <pc:sldMkLst>
          <pc:docMk/>
          <pc:sldMk cId="0" sldId="265"/>
        </pc:sldMkLst>
        <pc:spChg chg="mod">
          <ac:chgData name="Jane" userId="bcba20f5937305f3" providerId="LiveId" clId="{E0B09B4A-97AA-4854-AB40-12D3CC517867}" dt="2023-03-29T12:04:53.293" v="779" actId="20577"/>
          <ac:spMkLst>
            <pc:docMk/>
            <pc:sldMk cId="0" sldId="265"/>
            <ac:spMk id="5" creationId="{00000000-0000-0000-0000-000000000000}"/>
          </ac:spMkLst>
        </pc:spChg>
        <pc:spChg chg="add mod">
          <ac:chgData name="Jane" userId="bcba20f5937305f3" providerId="LiveId" clId="{E0B09B4A-97AA-4854-AB40-12D3CC517867}" dt="2023-03-29T12:57:40.243" v="1136" actId="1076"/>
          <ac:spMkLst>
            <pc:docMk/>
            <pc:sldMk cId="0" sldId="265"/>
            <ac:spMk id="11" creationId="{1A6921D4-A63B-FB65-5D66-55F2F30C5890}"/>
          </ac:spMkLst>
        </pc:spChg>
        <pc:spChg chg="add mod">
          <ac:chgData name="Jane" userId="bcba20f5937305f3" providerId="LiveId" clId="{E0B09B4A-97AA-4854-AB40-12D3CC517867}" dt="2023-03-29T12:57:56.079" v="1139" actId="1076"/>
          <ac:spMkLst>
            <pc:docMk/>
            <pc:sldMk cId="0" sldId="265"/>
            <ac:spMk id="12" creationId="{3FE3062A-1286-4BEC-D4A0-E67F071E772C}"/>
          </ac:spMkLst>
        </pc:spChg>
        <pc:spChg chg="add mod">
          <ac:chgData name="Jane" userId="bcba20f5937305f3" providerId="LiveId" clId="{E0B09B4A-97AA-4854-AB40-12D3CC517867}" dt="2023-03-29T12:57:13.723" v="1131" actId="14100"/>
          <ac:spMkLst>
            <pc:docMk/>
            <pc:sldMk cId="0" sldId="265"/>
            <ac:spMk id="14" creationId="{C8C94D15-543C-34B2-164E-A20C40C70066}"/>
          </ac:spMkLst>
        </pc:spChg>
        <pc:spChg chg="add mod">
          <ac:chgData name="Jane" userId="bcba20f5937305f3" providerId="LiveId" clId="{E0B09B4A-97AA-4854-AB40-12D3CC517867}" dt="2023-03-29T12:57:47.550" v="1138" actId="1076"/>
          <ac:spMkLst>
            <pc:docMk/>
            <pc:sldMk cId="0" sldId="265"/>
            <ac:spMk id="15" creationId="{C155DB24-4768-45A8-38D9-7A0323B0EEEF}"/>
          </ac:spMkLst>
        </pc:spChg>
        <pc:spChg chg="add mod">
          <ac:chgData name="Jane" userId="bcba20f5937305f3" providerId="LiveId" clId="{E0B09B4A-97AA-4854-AB40-12D3CC517867}" dt="2023-03-29T12:57:07.068" v="1130" actId="14100"/>
          <ac:spMkLst>
            <pc:docMk/>
            <pc:sldMk cId="0" sldId="265"/>
            <ac:spMk id="16" creationId="{AFDE48CB-23C5-6A19-6B66-27541E0869D1}"/>
          </ac:spMkLst>
        </pc:spChg>
        <pc:spChg chg="mod">
          <ac:chgData name="Jane" userId="bcba20f5937305f3" providerId="LiveId" clId="{E0B09B4A-97AA-4854-AB40-12D3CC517867}" dt="2023-03-29T12:05:20.993" v="786" actId="20577"/>
          <ac:spMkLst>
            <pc:docMk/>
            <pc:sldMk cId="0" sldId="265"/>
            <ac:spMk id="24" creationId="{00000000-0000-0000-0000-000000000000}"/>
          </ac:spMkLst>
        </pc:spChg>
        <pc:spChg chg="mod">
          <ac:chgData name="Jane" userId="bcba20f5937305f3" providerId="LiveId" clId="{E0B09B4A-97AA-4854-AB40-12D3CC517867}" dt="2023-03-29T12:06:00.338" v="797" actId="20577"/>
          <ac:spMkLst>
            <pc:docMk/>
            <pc:sldMk cId="0" sldId="265"/>
            <ac:spMk id="29" creationId="{00000000-0000-0000-0000-000000000000}"/>
          </ac:spMkLst>
        </pc:spChg>
        <pc:spChg chg="mod">
          <ac:chgData name="Jane" userId="bcba20f5937305f3" providerId="LiveId" clId="{E0B09B4A-97AA-4854-AB40-12D3CC517867}" dt="2023-03-29T12:04:44.076" v="778" actId="20577"/>
          <ac:spMkLst>
            <pc:docMk/>
            <pc:sldMk cId="0" sldId="265"/>
            <ac:spMk id="12291" creationId="{00000000-0000-0000-0000-000000000000}"/>
          </ac:spMkLst>
        </pc:spChg>
        <pc:spChg chg="mod">
          <ac:chgData name="Jane" userId="bcba20f5937305f3" providerId="LiveId" clId="{E0B09B4A-97AA-4854-AB40-12D3CC517867}" dt="2023-03-29T12:05:16.644" v="785" actId="20577"/>
          <ac:spMkLst>
            <pc:docMk/>
            <pc:sldMk cId="0" sldId="265"/>
            <ac:spMk id="12302" creationId="{00000000-0000-0000-0000-000000000000}"/>
          </ac:spMkLst>
        </pc:spChg>
        <pc:spChg chg="mod">
          <ac:chgData name="Jane" userId="bcba20f5937305f3" providerId="LiveId" clId="{E0B09B4A-97AA-4854-AB40-12D3CC517867}" dt="2023-03-29T12:05:24.246" v="787" actId="20577"/>
          <ac:spMkLst>
            <pc:docMk/>
            <pc:sldMk cId="0" sldId="265"/>
            <ac:spMk id="12304" creationId="{00000000-0000-0000-0000-000000000000}"/>
          </ac:spMkLst>
        </pc:spChg>
        <pc:spChg chg="mod">
          <ac:chgData name="Jane" userId="bcba20f5937305f3" providerId="LiveId" clId="{E0B09B4A-97AA-4854-AB40-12D3CC517867}" dt="2023-03-29T12:05:56.196" v="796" actId="20577"/>
          <ac:spMkLst>
            <pc:docMk/>
            <pc:sldMk cId="0" sldId="265"/>
            <ac:spMk id="12308" creationId="{00000000-0000-0000-0000-000000000000}"/>
          </ac:spMkLst>
        </pc:spChg>
        <pc:spChg chg="mod">
          <ac:chgData name="Jane" userId="bcba20f5937305f3" providerId="LiveId" clId="{E0B09B4A-97AA-4854-AB40-12D3CC517867}" dt="2023-03-29T12:06:05.859" v="799" actId="5793"/>
          <ac:spMkLst>
            <pc:docMk/>
            <pc:sldMk cId="0" sldId="265"/>
            <ac:spMk id="12310" creationId="{00000000-0000-0000-0000-000000000000}"/>
          </ac:spMkLst>
        </pc:spChg>
        <pc:grpChg chg="del">
          <ac:chgData name="Jane" userId="bcba20f5937305f3" providerId="LiveId" clId="{E0B09B4A-97AA-4854-AB40-12D3CC517867}" dt="2023-03-29T12:05:10.626" v="783" actId="478"/>
          <ac:grpSpMkLst>
            <pc:docMk/>
            <pc:sldMk cId="0" sldId="265"/>
            <ac:grpSpMk id="4" creationId="{00000000-0000-0000-0000-000000000000}"/>
          </ac:grpSpMkLst>
        </pc:grpChg>
        <pc:grpChg chg="del">
          <ac:chgData name="Jane" userId="bcba20f5937305f3" providerId="LiveId" clId="{E0B09B4A-97AA-4854-AB40-12D3CC517867}" dt="2023-03-29T12:05:33.734" v="791" actId="478"/>
          <ac:grpSpMkLst>
            <pc:docMk/>
            <pc:sldMk cId="0" sldId="265"/>
            <ac:grpSpMk id="6" creationId="{00000000-0000-0000-0000-000000000000}"/>
          </ac:grpSpMkLst>
        </pc:grpChg>
        <pc:picChg chg="add mod modCrop">
          <ac:chgData name="Jane" userId="bcba20f5937305f3" providerId="LiveId" clId="{E0B09B4A-97AA-4854-AB40-12D3CC517867}" dt="2023-03-29T14:32:29.685" v="2797" actId="1076"/>
          <ac:picMkLst>
            <pc:docMk/>
            <pc:sldMk cId="0" sldId="265"/>
            <ac:picMk id="19" creationId="{C453DDC6-8460-111B-478C-6289B215F79E}"/>
          </ac:picMkLst>
        </pc:picChg>
        <pc:picChg chg="del">
          <ac:chgData name="Jane" userId="bcba20f5937305f3" providerId="LiveId" clId="{E0B09B4A-97AA-4854-AB40-12D3CC517867}" dt="2023-03-29T12:05:08.486" v="782" actId="478"/>
          <ac:picMkLst>
            <pc:docMk/>
            <pc:sldMk cId="0" sldId="265"/>
            <ac:picMk id="25" creationId="{00000000-0000-0000-0000-000000000000}"/>
          </ac:picMkLst>
        </pc:picChg>
        <pc:picChg chg="del mod">
          <ac:chgData name="Jane" userId="bcba20f5937305f3" providerId="LiveId" clId="{E0B09B4A-97AA-4854-AB40-12D3CC517867}" dt="2023-03-29T12:05:05.784" v="781" actId="478"/>
          <ac:picMkLst>
            <pc:docMk/>
            <pc:sldMk cId="0" sldId="265"/>
            <ac:picMk id="27" creationId="{00000000-0000-0000-0000-000000000000}"/>
          </ac:picMkLst>
        </pc:picChg>
        <pc:picChg chg="del">
          <ac:chgData name="Jane" userId="bcba20f5937305f3" providerId="LiveId" clId="{E0B09B4A-97AA-4854-AB40-12D3CC517867}" dt="2023-03-29T12:05:29.255" v="789" actId="478"/>
          <ac:picMkLst>
            <pc:docMk/>
            <pc:sldMk cId="0" sldId="265"/>
            <ac:picMk id="31" creationId="{00000000-0000-0000-0000-000000000000}"/>
          </ac:picMkLst>
        </pc:picChg>
        <pc:picChg chg="del">
          <ac:chgData name="Jane" userId="bcba20f5937305f3" providerId="LiveId" clId="{E0B09B4A-97AA-4854-AB40-12D3CC517867}" dt="2023-03-29T12:05:27.051" v="788" actId="478"/>
          <ac:picMkLst>
            <pc:docMk/>
            <pc:sldMk cId="0" sldId="265"/>
            <ac:picMk id="32" creationId="{00000000-0000-0000-0000-000000000000}"/>
          </ac:picMkLst>
        </pc:picChg>
        <pc:cxnChg chg="del">
          <ac:chgData name="Jane" userId="bcba20f5937305f3" providerId="LiveId" clId="{E0B09B4A-97AA-4854-AB40-12D3CC517867}" dt="2023-03-29T12:05:31.606" v="790" actId="478"/>
          <ac:cxnSpMkLst>
            <pc:docMk/>
            <pc:sldMk cId="0" sldId="265"/>
            <ac:cxnSpMk id="13" creationId="{00000000-0000-0000-0000-000000000000}"/>
          </ac:cxnSpMkLst>
        </pc:cxnChg>
        <pc:cxnChg chg="del mod">
          <ac:chgData name="Jane" userId="bcba20f5937305f3" providerId="LiveId" clId="{E0B09B4A-97AA-4854-AB40-12D3CC517867}" dt="2023-03-29T12:05:44.594" v="794" actId="478"/>
          <ac:cxnSpMkLst>
            <pc:docMk/>
            <pc:sldMk cId="0" sldId="265"/>
            <ac:cxnSpMk id="20" creationId="{00000000-0000-0000-0000-000000000000}"/>
          </ac:cxnSpMkLst>
        </pc:cxnChg>
      </pc:sldChg>
      <pc:sldChg chg="addSp delSp modSp mod modClrScheme delAnim chgLayout">
        <pc:chgData name="Jane" userId="bcba20f5937305f3" providerId="LiveId" clId="{E0B09B4A-97AA-4854-AB40-12D3CC517867}" dt="2023-03-29T14:33:01.861" v="2808" actId="1076"/>
        <pc:sldMkLst>
          <pc:docMk/>
          <pc:sldMk cId="0" sldId="266"/>
        </pc:sldMkLst>
        <pc:spChg chg="del topLvl">
          <ac:chgData name="Jane" userId="bcba20f5937305f3" providerId="LiveId" clId="{E0B09B4A-97AA-4854-AB40-12D3CC517867}" dt="2023-03-29T12:48:43.917" v="1086" actId="478"/>
          <ac:spMkLst>
            <pc:docMk/>
            <pc:sldMk cId="0" sldId="266"/>
            <ac:spMk id="4" creationId="{00000000-0000-0000-0000-000000000000}"/>
          </ac:spMkLst>
        </pc:spChg>
        <pc:spChg chg="add mod ord">
          <ac:chgData name="Jane" userId="bcba20f5937305f3" providerId="LiveId" clId="{E0B09B4A-97AA-4854-AB40-12D3CC517867}" dt="2023-03-29T13:00:37.334" v="1152" actId="3062"/>
          <ac:spMkLst>
            <pc:docMk/>
            <pc:sldMk cId="0" sldId="266"/>
            <ac:spMk id="8" creationId="{FA60FEC1-9218-8E79-A9A7-A2945B57E4AF}"/>
          </ac:spMkLst>
        </pc:spChg>
        <pc:spChg chg="add del mod ord">
          <ac:chgData name="Jane" userId="bcba20f5937305f3" providerId="LiveId" clId="{E0B09B4A-97AA-4854-AB40-12D3CC517867}" dt="2023-03-29T13:06:04.950" v="1220" actId="26606"/>
          <ac:spMkLst>
            <pc:docMk/>
            <pc:sldMk cId="0" sldId="266"/>
            <ac:spMk id="9" creationId="{A71B6240-3842-046B-F05C-3EA92475BFD3}"/>
          </ac:spMkLst>
        </pc:spChg>
        <pc:spChg chg="add del mod ord">
          <ac:chgData name="Jane" userId="bcba20f5937305f3" providerId="LiveId" clId="{E0B09B4A-97AA-4854-AB40-12D3CC517867}" dt="2023-03-29T13:04:53.612" v="1214" actId="931"/>
          <ac:spMkLst>
            <pc:docMk/>
            <pc:sldMk cId="0" sldId="266"/>
            <ac:spMk id="10" creationId="{E83C35B2-396B-DF65-3092-3905F2F4B8E5}"/>
          </ac:spMkLst>
        </pc:spChg>
        <pc:spChg chg="mod">
          <ac:chgData name="Jane" userId="bcba20f5937305f3" providerId="LiveId" clId="{E0B09B4A-97AA-4854-AB40-12D3CC517867}" dt="2023-03-29T12:48:04.596" v="1070" actId="20577"/>
          <ac:spMkLst>
            <pc:docMk/>
            <pc:sldMk cId="0" sldId="266"/>
            <ac:spMk id="11" creationId="{00000000-0000-0000-0000-000000000000}"/>
          </ac:spMkLst>
        </pc:spChg>
        <pc:spChg chg="mod">
          <ac:chgData name="Jane" userId="bcba20f5937305f3" providerId="LiveId" clId="{E0B09B4A-97AA-4854-AB40-12D3CC517867}" dt="2023-03-29T12:48:16.305" v="1075" actId="20577"/>
          <ac:spMkLst>
            <pc:docMk/>
            <pc:sldMk cId="0" sldId="266"/>
            <ac:spMk id="22" creationId="{00000000-0000-0000-0000-000000000000}"/>
          </ac:spMkLst>
        </pc:spChg>
        <pc:spChg chg="del mod">
          <ac:chgData name="Jane" userId="bcba20f5937305f3" providerId="LiveId" clId="{E0B09B4A-97AA-4854-AB40-12D3CC517867}" dt="2023-03-29T12:48:26.072" v="1081" actId="478"/>
          <ac:spMkLst>
            <pc:docMk/>
            <pc:sldMk cId="0" sldId="266"/>
            <ac:spMk id="26" creationId="{00000000-0000-0000-0000-000000000000}"/>
          </ac:spMkLst>
        </pc:spChg>
        <pc:spChg chg="mod topLvl">
          <ac:chgData name="Jane" userId="bcba20f5937305f3" providerId="LiveId" clId="{E0B09B4A-97AA-4854-AB40-12D3CC517867}" dt="2023-03-29T12:48:43.917" v="1086" actId="478"/>
          <ac:spMkLst>
            <pc:docMk/>
            <pc:sldMk cId="0" sldId="266"/>
            <ac:spMk id="13316" creationId="{00000000-0000-0000-0000-000000000000}"/>
          </ac:spMkLst>
        </pc:spChg>
        <pc:spChg chg="mod">
          <ac:chgData name="Jane" userId="bcba20f5937305f3" providerId="LiveId" clId="{E0B09B4A-97AA-4854-AB40-12D3CC517867}" dt="2023-03-29T12:48:01.768" v="1069" actId="20577"/>
          <ac:spMkLst>
            <pc:docMk/>
            <pc:sldMk cId="0" sldId="266"/>
            <ac:spMk id="13318" creationId="{00000000-0000-0000-0000-000000000000}"/>
          </ac:spMkLst>
        </pc:spChg>
        <pc:spChg chg="mod">
          <ac:chgData name="Jane" userId="bcba20f5937305f3" providerId="LiveId" clId="{E0B09B4A-97AA-4854-AB40-12D3CC517867}" dt="2023-03-29T12:48:06.205" v="1071" actId="20577"/>
          <ac:spMkLst>
            <pc:docMk/>
            <pc:sldMk cId="0" sldId="266"/>
            <ac:spMk id="13320" creationId="{00000000-0000-0000-0000-000000000000}"/>
          </ac:spMkLst>
        </pc:spChg>
        <pc:spChg chg="del mod">
          <ac:chgData name="Jane" userId="bcba20f5937305f3" providerId="LiveId" clId="{E0B09B4A-97AA-4854-AB40-12D3CC517867}" dt="2023-03-29T12:48:10.900" v="1073" actId="478"/>
          <ac:spMkLst>
            <pc:docMk/>
            <pc:sldMk cId="0" sldId="266"/>
            <ac:spMk id="13328" creationId="{00000000-0000-0000-0000-000000000000}"/>
          </ac:spMkLst>
        </pc:spChg>
        <pc:spChg chg="mod">
          <ac:chgData name="Jane" userId="bcba20f5937305f3" providerId="LiveId" clId="{E0B09B4A-97AA-4854-AB40-12D3CC517867}" dt="2023-03-29T12:48:18.149" v="1076" actId="20577"/>
          <ac:spMkLst>
            <pc:docMk/>
            <pc:sldMk cId="0" sldId="266"/>
            <ac:spMk id="13330" creationId="{00000000-0000-0000-0000-000000000000}"/>
          </ac:spMkLst>
        </pc:spChg>
        <pc:grpChg chg="del">
          <ac:chgData name="Jane" userId="bcba20f5937305f3" providerId="LiveId" clId="{E0B09B4A-97AA-4854-AB40-12D3CC517867}" dt="2023-03-29T12:48:43.917" v="1086" actId="478"/>
          <ac:grpSpMkLst>
            <pc:docMk/>
            <pc:sldMk cId="0" sldId="266"/>
            <ac:grpSpMk id="3" creationId="{00000000-0000-0000-0000-000000000000}"/>
          </ac:grpSpMkLst>
        </pc:grpChg>
        <pc:grpChg chg="del">
          <ac:chgData name="Jane" userId="bcba20f5937305f3" providerId="LiveId" clId="{E0B09B4A-97AA-4854-AB40-12D3CC517867}" dt="2023-03-29T12:48:29.587" v="1082" actId="478"/>
          <ac:grpSpMkLst>
            <pc:docMk/>
            <pc:sldMk cId="0" sldId="266"/>
            <ac:grpSpMk id="6" creationId="{00000000-0000-0000-0000-000000000000}"/>
          </ac:grpSpMkLst>
        </pc:grpChg>
        <pc:graphicFrameChg chg="add">
          <ac:chgData name="Jane" userId="bcba20f5937305f3" providerId="LiveId" clId="{E0B09B4A-97AA-4854-AB40-12D3CC517867}" dt="2023-03-29T13:06:04.950" v="1220" actId="26606"/>
          <ac:graphicFrameMkLst>
            <pc:docMk/>
            <pc:sldMk cId="0" sldId="266"/>
            <ac:graphicFrameMk id="13332" creationId="{32892EEF-DFE1-9DA7-F6FE-B11E3506C9FE}"/>
          </ac:graphicFrameMkLst>
        </pc:graphicFrameChg>
        <pc:picChg chg="del">
          <ac:chgData name="Jane" userId="bcba20f5937305f3" providerId="LiveId" clId="{E0B09B4A-97AA-4854-AB40-12D3CC517867}" dt="2023-03-29T12:47:58.347" v="1067" actId="478"/>
          <ac:picMkLst>
            <pc:docMk/>
            <pc:sldMk cId="0" sldId="266"/>
            <ac:picMk id="13" creationId="{00000000-0000-0000-0000-000000000000}"/>
          </ac:picMkLst>
        </pc:picChg>
        <pc:picChg chg="del mod">
          <ac:chgData name="Jane" userId="bcba20f5937305f3" providerId="LiveId" clId="{E0B09B4A-97AA-4854-AB40-12D3CC517867}" dt="2023-03-29T12:47:57.644" v="1066" actId="478"/>
          <ac:picMkLst>
            <pc:docMk/>
            <pc:sldMk cId="0" sldId="266"/>
            <ac:picMk id="14" creationId="{00000000-0000-0000-0000-000000000000}"/>
          </ac:picMkLst>
        </pc:picChg>
        <pc:picChg chg="add mod">
          <ac:chgData name="Jane" userId="bcba20f5937305f3" providerId="LiveId" clId="{E0B09B4A-97AA-4854-AB40-12D3CC517867}" dt="2023-03-29T14:32:36.761" v="2798" actId="1076"/>
          <ac:picMkLst>
            <pc:docMk/>
            <pc:sldMk cId="0" sldId="266"/>
            <ac:picMk id="16" creationId="{F8926EBD-F207-2AD6-F1F4-6D7992B5C8E2}"/>
          </ac:picMkLst>
        </pc:picChg>
        <pc:picChg chg="add mod modCrop">
          <ac:chgData name="Jane" userId="bcba20f5937305f3" providerId="LiveId" clId="{E0B09B4A-97AA-4854-AB40-12D3CC517867}" dt="2023-03-29T14:33:01.861" v="2808" actId="1076"/>
          <ac:picMkLst>
            <pc:docMk/>
            <pc:sldMk cId="0" sldId="266"/>
            <ac:picMk id="19" creationId="{5E48DD80-42E5-53A0-B73A-BE4DA57CB3C7}"/>
          </ac:picMkLst>
        </pc:picChg>
        <pc:picChg chg="del">
          <ac:chgData name="Jane" userId="bcba20f5937305f3" providerId="LiveId" clId="{E0B09B4A-97AA-4854-AB40-12D3CC517867}" dt="2023-03-29T12:48:20.575" v="1078" actId="478"/>
          <ac:picMkLst>
            <pc:docMk/>
            <pc:sldMk cId="0" sldId="266"/>
            <ac:picMk id="24" creationId="{00000000-0000-0000-0000-000000000000}"/>
          </ac:picMkLst>
        </pc:picChg>
        <pc:picChg chg="del">
          <ac:chgData name="Jane" userId="bcba20f5937305f3" providerId="LiveId" clId="{E0B09B4A-97AA-4854-AB40-12D3CC517867}" dt="2023-03-29T12:48:19.765" v="1077" actId="478"/>
          <ac:picMkLst>
            <pc:docMk/>
            <pc:sldMk cId="0" sldId="266"/>
            <ac:picMk id="25" creationId="{00000000-0000-0000-0000-000000000000}"/>
          </ac:picMkLst>
        </pc:picChg>
        <pc:cxnChg chg="del mod">
          <ac:chgData name="Jane" userId="bcba20f5937305f3" providerId="LiveId" clId="{E0B09B4A-97AA-4854-AB40-12D3CC517867}" dt="2023-03-29T12:48:40.293" v="1084" actId="478"/>
          <ac:cxnSpMkLst>
            <pc:docMk/>
            <pc:sldMk cId="0" sldId="266"/>
            <ac:cxnSpMk id="2" creationId="{00000000-0000-0000-0000-000000000000}"/>
          </ac:cxnSpMkLst>
        </pc:cxnChg>
        <pc:cxnChg chg="del mod">
          <ac:chgData name="Jane" userId="bcba20f5937305f3" providerId="LiveId" clId="{E0B09B4A-97AA-4854-AB40-12D3CC517867}" dt="2023-03-29T12:48:31.222" v="1083" actId="478"/>
          <ac:cxnSpMkLst>
            <pc:docMk/>
            <pc:sldMk cId="0" sldId="266"/>
            <ac:cxnSpMk id="15" creationId="{00000000-0000-0000-0000-000000000000}"/>
          </ac:cxnSpMkLst>
        </pc:cxnChg>
      </pc:sldChg>
      <pc:sldChg chg="addSp delSp modSp mod setBg modClrScheme delAnim modAnim chgLayout">
        <pc:chgData name="Jane" userId="bcba20f5937305f3" providerId="LiveId" clId="{E0B09B4A-97AA-4854-AB40-12D3CC517867}" dt="2023-03-29T14:34:58.099" v="2841" actId="1076"/>
        <pc:sldMkLst>
          <pc:docMk/>
          <pc:sldMk cId="0" sldId="267"/>
        </pc:sldMkLst>
        <pc:spChg chg="add mod">
          <ac:chgData name="Jane" userId="bcba20f5937305f3" providerId="LiveId" clId="{E0B09B4A-97AA-4854-AB40-12D3CC517867}" dt="2023-03-29T13:24:10.711" v="1735" actId="26606"/>
          <ac:spMkLst>
            <pc:docMk/>
            <pc:sldMk cId="0" sldId="267"/>
            <ac:spMk id="2" creationId="{E2165181-DFF6-E535-101F-B940019503B7}"/>
          </ac:spMkLst>
        </pc:spChg>
        <pc:spChg chg="add mod">
          <ac:chgData name="Jane" userId="bcba20f5937305f3" providerId="LiveId" clId="{E0B09B4A-97AA-4854-AB40-12D3CC517867}" dt="2023-03-29T13:24:10.711" v="1735" actId="26606"/>
          <ac:spMkLst>
            <pc:docMk/>
            <pc:sldMk cId="0" sldId="267"/>
            <ac:spMk id="3" creationId="{1CEAEFCE-6812-45AB-507A-0915D8507CD8}"/>
          </ac:spMkLst>
        </pc:spChg>
        <pc:spChg chg="add del mod">
          <ac:chgData name="Jane" userId="bcba20f5937305f3" providerId="LiveId" clId="{E0B09B4A-97AA-4854-AB40-12D3CC517867}" dt="2023-03-29T13:22:59.316" v="1723" actId="931"/>
          <ac:spMkLst>
            <pc:docMk/>
            <pc:sldMk cId="0" sldId="267"/>
            <ac:spMk id="4" creationId="{94F5A232-3782-1580-BAE0-9DA9940B7FB1}"/>
          </ac:spMkLst>
        </pc:spChg>
        <pc:spChg chg="add del">
          <ac:chgData name="Jane" userId="bcba20f5937305f3" providerId="LiveId" clId="{E0B09B4A-97AA-4854-AB40-12D3CC517867}" dt="2023-03-29T13:24:10.711" v="1735" actId="26606"/>
          <ac:spMkLst>
            <pc:docMk/>
            <pc:sldMk cId="0" sldId="267"/>
            <ac:spMk id="11" creationId="{C3D6EC93-F369-413E-AA67-5D4104161046}"/>
          </ac:spMkLst>
        </pc:spChg>
        <pc:spChg chg="del mod">
          <ac:chgData name="Jane" userId="bcba20f5937305f3" providerId="LiveId" clId="{E0B09B4A-97AA-4854-AB40-12D3CC517867}" dt="2023-03-29T13:19:57.685" v="1632"/>
          <ac:spMkLst>
            <pc:docMk/>
            <pc:sldMk cId="0" sldId="267"/>
            <ac:spMk id="17" creationId="{00000000-0000-0000-0000-000000000000}"/>
          </ac:spMkLst>
        </pc:spChg>
        <pc:spChg chg="add del">
          <ac:chgData name="Jane" userId="bcba20f5937305f3" providerId="LiveId" clId="{E0B09B4A-97AA-4854-AB40-12D3CC517867}" dt="2023-03-29T13:24:10.680" v="1734" actId="26606"/>
          <ac:spMkLst>
            <pc:docMk/>
            <pc:sldMk cId="0" sldId="267"/>
            <ac:spMk id="20" creationId="{A7AE9375-4664-4DB2-922D-2782A6E439AC}"/>
          </ac:spMkLst>
        </pc:spChg>
        <pc:spChg chg="add del">
          <ac:chgData name="Jane" userId="bcba20f5937305f3" providerId="LiveId" clId="{E0B09B4A-97AA-4854-AB40-12D3CC517867}" dt="2023-03-29T13:24:10.680" v="1734" actId="26606"/>
          <ac:spMkLst>
            <pc:docMk/>
            <pc:sldMk cId="0" sldId="267"/>
            <ac:spMk id="24" creationId="{C87417AF-190E-4D6E-AFA6-7D3E84B0B430}"/>
          </ac:spMkLst>
        </pc:spChg>
        <pc:spChg chg="add del">
          <ac:chgData name="Jane" userId="bcba20f5937305f3" providerId="LiveId" clId="{E0B09B4A-97AA-4854-AB40-12D3CC517867}" dt="2023-03-29T13:24:10.680" v="1734" actId="26606"/>
          <ac:spMkLst>
            <pc:docMk/>
            <pc:sldMk cId="0" sldId="267"/>
            <ac:spMk id="26" creationId="{80B30ED8-273E-4C07-8568-2FE5CC5C483D}"/>
          </ac:spMkLst>
        </pc:spChg>
        <pc:spChg chg="add">
          <ac:chgData name="Jane" userId="bcba20f5937305f3" providerId="LiveId" clId="{E0B09B4A-97AA-4854-AB40-12D3CC517867}" dt="2023-03-29T13:24:10.711" v="1735" actId="26606"/>
          <ac:spMkLst>
            <pc:docMk/>
            <pc:sldMk cId="0" sldId="267"/>
            <ac:spMk id="28" creationId="{AAB8EDC3-1C0D-4505-A2C7-839A5161FB53}"/>
          </ac:spMkLst>
        </pc:spChg>
        <pc:spChg chg="add">
          <ac:chgData name="Jane" userId="bcba20f5937305f3" providerId="LiveId" clId="{E0B09B4A-97AA-4854-AB40-12D3CC517867}" dt="2023-03-29T13:24:10.711" v="1735" actId="26606"/>
          <ac:spMkLst>
            <pc:docMk/>
            <pc:sldMk cId="0" sldId="267"/>
            <ac:spMk id="29" creationId="{2069E294-3813-4588-9E9C-AEA08F9C4DA1}"/>
          </ac:spMkLst>
        </pc:spChg>
        <pc:spChg chg="del mod">
          <ac:chgData name="Jane" userId="bcba20f5937305f3" providerId="LiveId" clId="{E0B09B4A-97AA-4854-AB40-12D3CC517867}" dt="2023-03-29T13:20:21.531" v="1641"/>
          <ac:spMkLst>
            <pc:docMk/>
            <pc:sldMk cId="0" sldId="267"/>
            <ac:spMk id="32" creationId="{00000000-0000-0000-0000-000000000000}"/>
          </ac:spMkLst>
        </pc:spChg>
        <pc:spChg chg="del mod">
          <ac:chgData name="Jane" userId="bcba20f5937305f3" providerId="LiveId" clId="{E0B09B4A-97AA-4854-AB40-12D3CC517867}" dt="2023-03-29T13:19:57.685" v="1630" actId="478"/>
          <ac:spMkLst>
            <pc:docMk/>
            <pc:sldMk cId="0" sldId="267"/>
            <ac:spMk id="34" creationId="{00000000-0000-0000-0000-000000000000}"/>
          </ac:spMkLst>
        </pc:spChg>
        <pc:spChg chg="del mod">
          <ac:chgData name="Jane" userId="bcba20f5937305f3" providerId="LiveId" clId="{E0B09B4A-97AA-4854-AB40-12D3CC517867}" dt="2023-03-29T13:20:21.547" v="1643"/>
          <ac:spMkLst>
            <pc:docMk/>
            <pc:sldMk cId="0" sldId="267"/>
            <ac:spMk id="36" creationId="{00000000-0000-0000-0000-000000000000}"/>
          </ac:spMkLst>
        </pc:spChg>
        <pc:grpChg chg="add del">
          <ac:chgData name="Jane" userId="bcba20f5937305f3" providerId="LiveId" clId="{E0B09B4A-97AA-4854-AB40-12D3CC517867}" dt="2023-03-29T13:24:10.711" v="1735" actId="26606"/>
          <ac:grpSpMkLst>
            <pc:docMk/>
            <pc:sldMk cId="0" sldId="267"/>
            <ac:grpSpMk id="13" creationId="{4EA04677-6B2C-40F4-975C-ED9196552771}"/>
          </ac:grpSpMkLst>
        </pc:grpChg>
        <pc:picChg chg="add mod">
          <ac:chgData name="Jane" userId="bcba20f5937305f3" providerId="LiveId" clId="{E0B09B4A-97AA-4854-AB40-12D3CC517867}" dt="2023-03-29T13:24:10.711" v="1735" actId="26606"/>
          <ac:picMkLst>
            <pc:docMk/>
            <pc:sldMk cId="0" sldId="267"/>
            <ac:picMk id="6" creationId="{E68FA5E6-7B9D-2497-B5C5-D0714E549701}"/>
          </ac:picMkLst>
        </pc:picChg>
        <pc:picChg chg="add mod ord">
          <ac:chgData name="Jane" userId="bcba20f5937305f3" providerId="LiveId" clId="{E0B09B4A-97AA-4854-AB40-12D3CC517867}" dt="2023-03-29T14:34:36.368" v="2836" actId="1076"/>
          <ac:picMkLst>
            <pc:docMk/>
            <pc:sldMk cId="0" sldId="267"/>
            <ac:picMk id="8" creationId="{19601152-2AF8-47DB-EAAB-3D1169C032D1}"/>
          </ac:picMkLst>
        </pc:picChg>
        <pc:picChg chg="add mod modCrop">
          <ac:chgData name="Jane" userId="bcba20f5937305f3" providerId="LiveId" clId="{E0B09B4A-97AA-4854-AB40-12D3CC517867}" dt="2023-03-29T14:34:58.099" v="2841" actId="1076"/>
          <ac:picMkLst>
            <pc:docMk/>
            <pc:sldMk cId="0" sldId="267"/>
            <ac:picMk id="10" creationId="{7C21AFD4-899E-5FA4-0B69-1465023D516A}"/>
          </ac:picMkLst>
        </pc:picChg>
        <pc:cxnChg chg="add del">
          <ac:chgData name="Jane" userId="bcba20f5937305f3" providerId="LiveId" clId="{E0B09B4A-97AA-4854-AB40-12D3CC517867}" dt="2023-03-29T13:24:10.680" v="1734" actId="26606"/>
          <ac:cxnSpMkLst>
            <pc:docMk/>
            <pc:sldMk cId="0" sldId="267"/>
            <ac:cxnSpMk id="22" creationId="{EE504C98-6397-41C1-A8D8-2D9C4ED307E0}"/>
          </ac:cxnSpMkLst>
        </pc:cxnChg>
        <pc:cxnChg chg="del">
          <ac:chgData name="Jane" userId="bcba20f5937305f3" providerId="LiveId" clId="{E0B09B4A-97AA-4854-AB40-12D3CC517867}" dt="2023-03-29T13:20:06.725" v="1634" actId="478"/>
          <ac:cxnSpMkLst>
            <pc:docMk/>
            <pc:sldMk cId="0" sldId="267"/>
            <ac:cxnSpMk id="35" creationId="{00000000-0000-0000-0000-000000000000}"/>
          </ac:cxnSpMkLst>
        </pc:cxnChg>
        <pc:cxnChg chg="del">
          <ac:chgData name="Jane" userId="bcba20f5937305f3" providerId="LiveId" clId="{E0B09B4A-97AA-4854-AB40-12D3CC517867}" dt="2023-03-29T13:20:00.372" v="1633" actId="478"/>
          <ac:cxnSpMkLst>
            <pc:docMk/>
            <pc:sldMk cId="0" sldId="267"/>
            <ac:cxnSpMk id="39" creationId="{00000000-0000-0000-0000-000000000000}"/>
          </ac:cxnSpMkLst>
        </pc:cxnChg>
      </pc:sldChg>
      <pc:sldChg chg="addSp delSp modSp mod setBg delAnim modAnim chgLayout">
        <pc:chgData name="Jane" userId="bcba20f5937305f3" providerId="LiveId" clId="{E0B09B4A-97AA-4854-AB40-12D3CC517867}" dt="2023-03-29T14:35:37.590" v="2852" actId="1076"/>
        <pc:sldMkLst>
          <pc:docMk/>
          <pc:sldMk cId="0" sldId="269"/>
        </pc:sldMkLst>
        <pc:spChg chg="del">
          <ac:chgData name="Jane" userId="bcba20f5937305f3" providerId="LiveId" clId="{E0B09B4A-97AA-4854-AB40-12D3CC517867}" dt="2023-03-29T13:24:19.914" v="1736" actId="478"/>
          <ac:spMkLst>
            <pc:docMk/>
            <pc:sldMk cId="0" sldId="269"/>
            <ac:spMk id="2" creationId="{00000000-0000-0000-0000-000000000000}"/>
          </ac:spMkLst>
        </pc:spChg>
        <pc:spChg chg="mod">
          <ac:chgData name="Jane" userId="bcba20f5937305f3" providerId="LiveId" clId="{E0B09B4A-97AA-4854-AB40-12D3CC517867}" dt="2023-03-29T13:24:26.100" v="1739" actId="20577"/>
          <ac:spMkLst>
            <pc:docMk/>
            <pc:sldMk cId="0" sldId="269"/>
            <ac:spMk id="5" creationId="{00000000-0000-0000-0000-000000000000}"/>
          </ac:spMkLst>
        </pc:spChg>
        <pc:spChg chg="del mod">
          <ac:chgData name="Jane" userId="bcba20f5937305f3" providerId="LiveId" clId="{E0B09B4A-97AA-4854-AB40-12D3CC517867}" dt="2023-03-29T13:36:35.065" v="1786" actId="478"/>
          <ac:spMkLst>
            <pc:docMk/>
            <pc:sldMk cId="0" sldId="269"/>
            <ac:spMk id="6" creationId="{00000000-0000-0000-0000-000000000000}"/>
          </ac:spMkLst>
        </pc:spChg>
        <pc:spChg chg="add del mod">
          <ac:chgData name="Jane" userId="bcba20f5937305f3" providerId="LiveId" clId="{E0B09B4A-97AA-4854-AB40-12D3CC517867}" dt="2023-03-29T13:34:27.156" v="1766" actId="478"/>
          <ac:spMkLst>
            <pc:docMk/>
            <pc:sldMk cId="0" sldId="269"/>
            <ac:spMk id="10" creationId="{27718A98-06E6-8564-F7CA-CEE49B7E734F}"/>
          </ac:spMkLst>
        </pc:spChg>
        <pc:spChg chg="add del mod ord">
          <ac:chgData name="Jane" userId="bcba20f5937305f3" providerId="LiveId" clId="{E0B09B4A-97AA-4854-AB40-12D3CC517867}" dt="2023-03-29T13:51:14.613" v="1958" actId="478"/>
          <ac:spMkLst>
            <pc:docMk/>
            <pc:sldMk cId="0" sldId="269"/>
            <ac:spMk id="11" creationId="{7526703E-C163-D3C9-6B85-2438B75B2968}"/>
          </ac:spMkLst>
        </pc:spChg>
        <pc:spChg chg="add del mod ord">
          <ac:chgData name="Jane" userId="bcba20f5937305f3" providerId="LiveId" clId="{E0B09B4A-97AA-4854-AB40-12D3CC517867}" dt="2023-03-29T13:36:06.232" v="1779" actId="931"/>
          <ac:spMkLst>
            <pc:docMk/>
            <pc:sldMk cId="0" sldId="269"/>
            <ac:spMk id="13" creationId="{A8D61D9B-9025-D803-67FF-26865237327B}"/>
          </ac:spMkLst>
        </pc:spChg>
        <pc:spChg chg="add del mod">
          <ac:chgData name="Jane" userId="bcba20f5937305f3" providerId="LiveId" clId="{E0B09B4A-97AA-4854-AB40-12D3CC517867}" dt="2023-03-29T13:51:17.817" v="1960" actId="478"/>
          <ac:spMkLst>
            <pc:docMk/>
            <pc:sldMk cId="0" sldId="269"/>
            <ac:spMk id="20" creationId="{BF9004A2-780E-FCB7-E3EF-50AC5868D0B9}"/>
          </ac:spMkLst>
        </pc:spChg>
        <pc:spChg chg="add mod ord">
          <ac:chgData name="Jane" userId="bcba20f5937305f3" providerId="LiveId" clId="{E0B09B4A-97AA-4854-AB40-12D3CC517867}" dt="2023-03-29T13:53:42.742" v="2001" actId="3062"/>
          <ac:spMkLst>
            <pc:docMk/>
            <pc:sldMk cId="0" sldId="269"/>
            <ac:spMk id="21" creationId="{D1269B0A-C0C7-CDB2-38D4-312AE44D177B}"/>
          </ac:spMkLst>
        </pc:spChg>
        <pc:spChg chg="add del mod">
          <ac:chgData name="Jane" userId="bcba20f5937305f3" providerId="LiveId" clId="{E0B09B4A-97AA-4854-AB40-12D3CC517867}" dt="2023-03-29T13:52:15.018" v="1983" actId="931"/>
          <ac:spMkLst>
            <pc:docMk/>
            <pc:sldMk cId="0" sldId="269"/>
            <ac:spMk id="23" creationId="{5E210D28-CB8E-8E53-F21A-250F351E1D12}"/>
          </ac:spMkLst>
        </pc:spChg>
        <pc:spChg chg="add del">
          <ac:chgData name="Jane" userId="bcba20f5937305f3" providerId="LiveId" clId="{E0B09B4A-97AA-4854-AB40-12D3CC517867}" dt="2023-03-29T13:52:57.799" v="1991" actId="26606"/>
          <ac:spMkLst>
            <pc:docMk/>
            <pc:sldMk cId="0" sldId="269"/>
            <ac:spMk id="30" creationId="{6E680E8F-6B40-C2CD-B396-547769E070B7}"/>
          </ac:spMkLst>
        </pc:spChg>
        <pc:spChg chg="add del">
          <ac:chgData name="Jane" userId="bcba20f5937305f3" providerId="LiveId" clId="{E0B09B4A-97AA-4854-AB40-12D3CC517867}" dt="2023-03-29T13:52:55.971" v="1989" actId="26606"/>
          <ac:spMkLst>
            <pc:docMk/>
            <pc:sldMk cId="0" sldId="269"/>
            <ac:spMk id="31" creationId="{3A930249-8242-4E2B-AF17-C01826488321}"/>
          </ac:spMkLst>
        </pc:spChg>
        <pc:spChg chg="add del">
          <ac:chgData name="Jane" userId="bcba20f5937305f3" providerId="LiveId" clId="{E0B09B4A-97AA-4854-AB40-12D3CC517867}" dt="2023-03-29T13:52:55.971" v="1989" actId="26606"/>
          <ac:spMkLst>
            <pc:docMk/>
            <pc:sldMk cId="0" sldId="269"/>
            <ac:spMk id="33" creationId="{A5BDD999-C5E1-4B3E-A710-768673819165}"/>
          </ac:spMkLst>
        </pc:spChg>
        <pc:spChg chg="add del">
          <ac:chgData name="Jane" userId="bcba20f5937305f3" providerId="LiveId" clId="{E0B09B4A-97AA-4854-AB40-12D3CC517867}" dt="2023-03-29T13:52:57.799" v="1991" actId="26606"/>
          <ac:spMkLst>
            <pc:docMk/>
            <pc:sldMk cId="0" sldId="269"/>
            <ac:spMk id="36" creationId="{E8A8EAB8-D2FF-444D-B34B-7D32F106AD0E}"/>
          </ac:spMkLst>
        </pc:spChg>
        <pc:spChg chg="add del">
          <ac:chgData name="Jane" userId="bcba20f5937305f3" providerId="LiveId" clId="{E0B09B4A-97AA-4854-AB40-12D3CC517867}" dt="2023-03-29T13:53:00.549" v="1993" actId="26606"/>
          <ac:spMkLst>
            <pc:docMk/>
            <pc:sldMk cId="0" sldId="269"/>
            <ac:spMk id="39" creationId="{E91DC736-0EF8-4F87-9146-EBF1D2EE4D3D}"/>
          </ac:spMkLst>
        </pc:spChg>
        <pc:spChg chg="add del">
          <ac:chgData name="Jane" userId="bcba20f5937305f3" providerId="LiveId" clId="{E0B09B4A-97AA-4854-AB40-12D3CC517867}" dt="2023-03-29T13:53:00.549" v="1993" actId="26606"/>
          <ac:spMkLst>
            <pc:docMk/>
            <pc:sldMk cId="0" sldId="269"/>
            <ac:spMk id="40" creationId="{097CD68E-23E3-4007-8847-CD0944C4F7BE}"/>
          </ac:spMkLst>
        </pc:spChg>
        <pc:spChg chg="add del">
          <ac:chgData name="Jane" userId="bcba20f5937305f3" providerId="LiveId" clId="{E0B09B4A-97AA-4854-AB40-12D3CC517867}" dt="2023-03-29T13:53:00.549" v="1993" actId="26606"/>
          <ac:spMkLst>
            <pc:docMk/>
            <pc:sldMk cId="0" sldId="269"/>
            <ac:spMk id="41" creationId="{AF2F604E-43BE-4DC3-B983-E071523364F8}"/>
          </ac:spMkLst>
        </pc:spChg>
        <pc:spChg chg="add del">
          <ac:chgData name="Jane" userId="bcba20f5937305f3" providerId="LiveId" clId="{E0B09B4A-97AA-4854-AB40-12D3CC517867}" dt="2023-03-29T13:53:00.549" v="1993" actId="26606"/>
          <ac:spMkLst>
            <pc:docMk/>
            <pc:sldMk cId="0" sldId="269"/>
            <ac:spMk id="42" creationId="{08C9B587-E65E-4B52-B37C-ABEBB6E87928}"/>
          </ac:spMkLst>
        </pc:spChg>
        <pc:spChg chg="add del">
          <ac:chgData name="Jane" userId="bcba20f5937305f3" providerId="LiveId" clId="{E0B09B4A-97AA-4854-AB40-12D3CC517867}" dt="2023-03-29T13:53:02.486" v="1995" actId="26606"/>
          <ac:spMkLst>
            <pc:docMk/>
            <pc:sldMk cId="0" sldId="269"/>
            <ac:spMk id="44" creationId="{E8A8EAB8-D2FF-444D-B34B-7D32F106AD0E}"/>
          </ac:spMkLst>
        </pc:spChg>
        <pc:spChg chg="add del">
          <ac:chgData name="Jane" userId="bcba20f5937305f3" providerId="LiveId" clId="{E0B09B4A-97AA-4854-AB40-12D3CC517867}" dt="2023-03-29T13:53:02.486" v="1995" actId="26606"/>
          <ac:spMkLst>
            <pc:docMk/>
            <pc:sldMk cId="0" sldId="269"/>
            <ac:spMk id="45" creationId="{894EF707-D4C9-307D-7515-E85EB04F4CF0}"/>
          </ac:spMkLst>
        </pc:spChg>
        <pc:spChg chg="add del">
          <ac:chgData name="Jane" userId="bcba20f5937305f3" providerId="LiveId" clId="{E0B09B4A-97AA-4854-AB40-12D3CC517867}" dt="2023-03-29T13:53:02.486" v="1995" actId="26606"/>
          <ac:spMkLst>
            <pc:docMk/>
            <pc:sldMk cId="0" sldId="269"/>
            <ac:spMk id="46" creationId="{9DD005C1-8C51-42D6-9BEE-B9B83849743D}"/>
          </ac:spMkLst>
        </pc:spChg>
        <pc:spChg chg="add del">
          <ac:chgData name="Jane" userId="bcba20f5937305f3" providerId="LiveId" clId="{E0B09B4A-97AA-4854-AB40-12D3CC517867}" dt="2023-03-29T13:53:02.486" v="1995" actId="26606"/>
          <ac:spMkLst>
            <pc:docMk/>
            <pc:sldMk cId="0" sldId="269"/>
            <ac:spMk id="47" creationId="{C61F2F60-14E3-4196-B7CE-175E46F04481}"/>
          </ac:spMkLst>
        </pc:spChg>
        <pc:spChg chg="add del">
          <ac:chgData name="Jane" userId="bcba20f5937305f3" providerId="LiveId" clId="{E0B09B4A-97AA-4854-AB40-12D3CC517867}" dt="2023-03-29T13:53:19.442" v="1997" actId="26606"/>
          <ac:spMkLst>
            <pc:docMk/>
            <pc:sldMk cId="0" sldId="269"/>
            <ac:spMk id="49" creationId="{E8A8EAB8-D2FF-444D-B34B-7D32F106AD0E}"/>
          </ac:spMkLst>
        </pc:spChg>
        <pc:spChg chg="del mod">
          <ac:chgData name="Jane" userId="bcba20f5937305f3" providerId="LiveId" clId="{E0B09B4A-97AA-4854-AB40-12D3CC517867}" dt="2023-03-29T13:24:34.152" v="1745"/>
          <ac:spMkLst>
            <pc:docMk/>
            <pc:sldMk cId="0" sldId="269"/>
            <ac:spMk id="51" creationId="{00000000-0000-0000-0000-000000000000}"/>
          </ac:spMkLst>
        </pc:spChg>
        <pc:spChg chg="add del">
          <ac:chgData name="Jane" userId="bcba20f5937305f3" providerId="LiveId" clId="{E0B09B4A-97AA-4854-AB40-12D3CC517867}" dt="2023-03-29T13:53:19.442" v="1997" actId="26606"/>
          <ac:spMkLst>
            <pc:docMk/>
            <pc:sldMk cId="0" sldId="269"/>
            <ac:spMk id="52" creationId="{A17C5A88-0B30-A4C2-590E-71323DCB4CB1}"/>
          </ac:spMkLst>
        </pc:spChg>
        <pc:spChg chg="add">
          <ac:chgData name="Jane" userId="bcba20f5937305f3" providerId="LiveId" clId="{E0B09B4A-97AA-4854-AB40-12D3CC517867}" dt="2023-03-29T13:53:19.457" v="1998" actId="26606"/>
          <ac:spMkLst>
            <pc:docMk/>
            <pc:sldMk cId="0" sldId="269"/>
            <ac:spMk id="56" creationId="{5A0118C5-4F8D-4CF4-BADD-53FEACC6C42A}"/>
          </ac:spMkLst>
        </pc:spChg>
        <pc:spChg chg="add del mod">
          <ac:chgData name="Jane" userId="bcba20f5937305f3" providerId="LiveId" clId="{E0B09B4A-97AA-4854-AB40-12D3CC517867}" dt="2023-03-29T13:53:26.650" v="2000" actId="478"/>
          <ac:spMkLst>
            <pc:docMk/>
            <pc:sldMk cId="0" sldId="269"/>
            <ac:spMk id="60" creationId="{3E2CB773-A978-2A5E-BFCA-9F7B5A08679D}"/>
          </ac:spMkLst>
        </pc:spChg>
        <pc:spChg chg="del mod">
          <ac:chgData name="Jane" userId="bcba20f5937305f3" providerId="LiveId" clId="{E0B09B4A-97AA-4854-AB40-12D3CC517867}" dt="2023-03-29T13:24:50.538" v="1756"/>
          <ac:spMkLst>
            <pc:docMk/>
            <pc:sldMk cId="0" sldId="269"/>
            <ac:spMk id="76" creationId="{00000000-0000-0000-0000-000000000000}"/>
          </ac:spMkLst>
        </pc:spChg>
        <pc:spChg chg="mod">
          <ac:chgData name="Jane" userId="bcba20f5937305f3" providerId="LiveId" clId="{E0B09B4A-97AA-4854-AB40-12D3CC517867}" dt="2023-03-29T13:24:23.670" v="1738" actId="20577"/>
          <ac:spMkLst>
            <pc:docMk/>
            <pc:sldMk cId="0" sldId="269"/>
            <ac:spMk id="18435" creationId="{00000000-0000-0000-0000-000000000000}"/>
          </ac:spMkLst>
        </pc:spChg>
        <pc:grpChg chg="del mod">
          <ac:chgData name="Jane" userId="bcba20f5937305f3" providerId="LiveId" clId="{E0B09B4A-97AA-4854-AB40-12D3CC517867}" dt="2023-03-29T13:51:27.645" v="1961" actId="478"/>
          <ac:grpSpMkLst>
            <pc:docMk/>
            <pc:sldMk cId="0" sldId="269"/>
            <ac:grpSpMk id="3" creationId="{00000000-0000-0000-0000-000000000000}"/>
          </ac:grpSpMkLst>
        </pc:grpChg>
        <pc:grpChg chg="del">
          <ac:chgData name="Jane" userId="bcba20f5937305f3" providerId="LiveId" clId="{E0B09B4A-97AA-4854-AB40-12D3CC517867}" dt="2023-03-29T13:24:39.229" v="1748" actId="478"/>
          <ac:grpSpMkLst>
            <pc:docMk/>
            <pc:sldMk cId="0" sldId="269"/>
            <ac:grpSpMk id="4" creationId="{00000000-0000-0000-0000-000000000000}"/>
          </ac:grpSpMkLst>
        </pc:grpChg>
        <pc:grpChg chg="del">
          <ac:chgData name="Jane" userId="bcba20f5937305f3" providerId="LiveId" clId="{E0B09B4A-97AA-4854-AB40-12D3CC517867}" dt="2023-03-29T13:24:40.041" v="1749" actId="478"/>
          <ac:grpSpMkLst>
            <pc:docMk/>
            <pc:sldMk cId="0" sldId="269"/>
            <ac:grpSpMk id="9" creationId="{00000000-0000-0000-0000-000000000000}"/>
          </ac:grpSpMkLst>
        </pc:grpChg>
        <pc:grpChg chg="del">
          <ac:chgData name="Jane" userId="bcba20f5937305f3" providerId="LiveId" clId="{E0B09B4A-97AA-4854-AB40-12D3CC517867}" dt="2023-03-29T13:24:40.681" v="1750" actId="478"/>
          <ac:grpSpMkLst>
            <pc:docMk/>
            <pc:sldMk cId="0" sldId="269"/>
            <ac:grpSpMk id="12" creationId="{00000000-0000-0000-0000-000000000000}"/>
          </ac:grpSpMkLst>
        </pc:grpChg>
        <pc:grpChg chg="del">
          <ac:chgData name="Jane" userId="bcba20f5937305f3" providerId="LiveId" clId="{E0B09B4A-97AA-4854-AB40-12D3CC517867}" dt="2023-03-29T13:24:27.099" v="1740" actId="478"/>
          <ac:grpSpMkLst>
            <pc:docMk/>
            <pc:sldMk cId="0" sldId="269"/>
            <ac:grpSpMk id="15" creationId="{00000000-0000-0000-0000-000000000000}"/>
          </ac:grpSpMkLst>
        </pc:grpChg>
        <pc:grpChg chg="del">
          <ac:chgData name="Jane" userId="bcba20f5937305f3" providerId="LiveId" clId="{E0B09B4A-97AA-4854-AB40-12D3CC517867}" dt="2023-03-29T13:24:41.369" v="1751" actId="478"/>
          <ac:grpSpMkLst>
            <pc:docMk/>
            <pc:sldMk cId="0" sldId="269"/>
            <ac:grpSpMk id="16" creationId="{00000000-0000-0000-0000-000000000000}"/>
          </ac:grpSpMkLst>
        </pc:grpChg>
        <pc:grpChg chg="del">
          <ac:chgData name="Jane" userId="bcba20f5937305f3" providerId="LiveId" clId="{E0B09B4A-97AA-4854-AB40-12D3CC517867}" dt="2023-03-29T13:24:42.213" v="1752" actId="478"/>
          <ac:grpSpMkLst>
            <pc:docMk/>
            <pc:sldMk cId="0" sldId="269"/>
            <ac:grpSpMk id="19" creationId="{00000000-0000-0000-0000-000000000000}"/>
          </ac:grpSpMkLst>
        </pc:grpChg>
        <pc:grpChg chg="del">
          <ac:chgData name="Jane" userId="bcba20f5937305f3" providerId="LiveId" clId="{E0B09B4A-97AA-4854-AB40-12D3CC517867}" dt="2023-03-29T13:24:42.900" v="1753" actId="478"/>
          <ac:grpSpMkLst>
            <pc:docMk/>
            <pc:sldMk cId="0" sldId="269"/>
            <ac:grpSpMk id="22" creationId="{00000000-0000-0000-0000-000000000000}"/>
          </ac:grpSpMkLst>
        </pc:grpChg>
        <pc:grpChg chg="del">
          <ac:chgData name="Jane" userId="bcba20f5937305f3" providerId="LiveId" clId="{E0B09B4A-97AA-4854-AB40-12D3CC517867}" dt="2023-03-29T13:24:34.870" v="1746" actId="478"/>
          <ac:grpSpMkLst>
            <pc:docMk/>
            <pc:sldMk cId="0" sldId="269"/>
            <ac:grpSpMk id="25" creationId="{00000000-0000-0000-0000-000000000000}"/>
          </ac:grpSpMkLst>
        </pc:grpChg>
        <pc:grpChg chg="add del">
          <ac:chgData name="Jane" userId="bcba20f5937305f3" providerId="LiveId" clId="{E0B09B4A-97AA-4854-AB40-12D3CC517867}" dt="2023-03-29T13:53:19.442" v="1997" actId="26606"/>
          <ac:grpSpMkLst>
            <pc:docMk/>
            <pc:sldMk cId="0" sldId="269"/>
            <ac:grpSpMk id="53" creationId="{9D20816A-53A8-414B-9615-2877C1081698}"/>
          </ac:grpSpMkLst>
        </pc:grpChg>
        <pc:grpChg chg="add">
          <ac:chgData name="Jane" userId="bcba20f5937305f3" providerId="LiveId" clId="{E0B09B4A-97AA-4854-AB40-12D3CC517867}" dt="2023-03-29T13:53:19.457" v="1998" actId="26606"/>
          <ac:grpSpMkLst>
            <pc:docMk/>
            <pc:sldMk cId="0" sldId="269"/>
            <ac:grpSpMk id="57" creationId="{B894EFA8-F425-4D19-A94B-445388B31E20}"/>
          </ac:grpSpMkLst>
        </pc:grpChg>
        <pc:grpChg chg="add">
          <ac:chgData name="Jane" userId="bcba20f5937305f3" providerId="LiveId" clId="{E0B09B4A-97AA-4854-AB40-12D3CC517867}" dt="2023-03-29T13:53:19.457" v="1998" actId="26606"/>
          <ac:grpSpMkLst>
            <pc:docMk/>
            <pc:sldMk cId="0" sldId="269"/>
            <ac:grpSpMk id="61" creationId="{582A903B-6B78-4F0A-B7C9-3D80499020B8}"/>
          </ac:grpSpMkLst>
        </pc:grpChg>
        <pc:picChg chg="add del mod">
          <ac:chgData name="Jane" userId="bcba20f5937305f3" providerId="LiveId" clId="{E0B09B4A-97AA-4854-AB40-12D3CC517867}" dt="2023-03-29T13:34:27.156" v="1766" actId="478"/>
          <ac:picMkLst>
            <pc:docMk/>
            <pc:sldMk cId="0" sldId="269"/>
            <ac:picMk id="8" creationId="{729FBC3F-3AE4-60DF-4BE4-5AE28006768F}"/>
          </ac:picMkLst>
        </pc:picChg>
        <pc:picChg chg="add del mod">
          <ac:chgData name="Jane" userId="bcba20f5937305f3" providerId="LiveId" clId="{E0B09B4A-97AA-4854-AB40-12D3CC517867}" dt="2023-03-29T13:51:07.801" v="1957" actId="478"/>
          <ac:picMkLst>
            <pc:docMk/>
            <pc:sldMk cId="0" sldId="269"/>
            <ac:picMk id="17" creationId="{497A42FE-369D-9638-B74F-0A6E19F83139}"/>
          </ac:picMkLst>
        </pc:picChg>
        <pc:picChg chg="add mod">
          <ac:chgData name="Jane" userId="bcba20f5937305f3" providerId="LiveId" clId="{E0B09B4A-97AA-4854-AB40-12D3CC517867}" dt="2023-03-29T13:53:19.457" v="1998" actId="26606"/>
          <ac:picMkLst>
            <pc:docMk/>
            <pc:sldMk cId="0" sldId="269"/>
            <ac:picMk id="26" creationId="{99B65E78-CA16-6B5C-3773-F3055D10FB9C}"/>
          </ac:picMkLst>
        </pc:picChg>
        <pc:picChg chg="add mod modCrop">
          <ac:chgData name="Jane" userId="bcba20f5937305f3" providerId="LiveId" clId="{E0B09B4A-97AA-4854-AB40-12D3CC517867}" dt="2023-03-29T14:35:37.590" v="2852" actId="1076"/>
          <ac:picMkLst>
            <pc:docMk/>
            <pc:sldMk cId="0" sldId="269"/>
            <ac:picMk id="28" creationId="{706B8F2E-40DB-6CC2-6F28-ABC3C9A90B98}"/>
          </ac:picMkLst>
        </pc:picChg>
        <pc:cxnChg chg="add del">
          <ac:chgData name="Jane" userId="bcba20f5937305f3" providerId="LiveId" clId="{E0B09B4A-97AA-4854-AB40-12D3CC517867}" dt="2023-03-29T13:52:57.799" v="1991" actId="26606"/>
          <ac:cxnSpMkLst>
            <pc:docMk/>
            <pc:sldMk cId="0" sldId="269"/>
            <ac:cxnSpMk id="35" creationId="{EEA38897-7BA3-4408-8083-3235339C4A60}"/>
          </ac:cxnSpMkLst>
        </pc:cxnChg>
        <pc:cxnChg chg="add del">
          <ac:chgData name="Jane" userId="bcba20f5937305f3" providerId="LiveId" clId="{E0B09B4A-97AA-4854-AB40-12D3CC517867}" dt="2023-03-29T13:52:57.799" v="1991" actId="26606"/>
          <ac:cxnSpMkLst>
            <pc:docMk/>
            <pc:sldMk cId="0" sldId="269"/>
            <ac:cxnSpMk id="37" creationId="{F11AD06B-AB20-4097-8606-5DA00DBACE88}"/>
          </ac:cxnSpMkLst>
        </pc:cxnChg>
        <pc:cxnChg chg="add del">
          <ac:chgData name="Jane" userId="bcba20f5937305f3" providerId="LiveId" clId="{E0B09B4A-97AA-4854-AB40-12D3CC517867}" dt="2023-03-29T13:53:19.442" v="1997" actId="26606"/>
          <ac:cxnSpMkLst>
            <pc:docMk/>
            <pc:sldMk cId="0" sldId="269"/>
            <ac:cxnSpMk id="50" creationId="{DAE05351-315A-4BA9-A90A-FE5C949522D1}"/>
          </ac:cxnSpMkLst>
        </pc:cxnChg>
      </pc:sldChg>
      <pc:sldChg chg="addSp delSp modSp mod setBg modClrScheme delAnim setClrOvrMap chgLayout">
        <pc:chgData name="Jane" userId="bcba20f5937305f3" providerId="LiveId" clId="{E0B09B4A-97AA-4854-AB40-12D3CC517867}" dt="2023-03-29T14:36:28.299" v="2864" actId="1076"/>
        <pc:sldMkLst>
          <pc:docMk/>
          <pc:sldMk cId="0" sldId="270"/>
        </pc:sldMkLst>
        <pc:spChg chg="del">
          <ac:chgData name="Jane" userId="bcba20f5937305f3" providerId="LiveId" clId="{E0B09B4A-97AA-4854-AB40-12D3CC517867}" dt="2023-03-29T13:38:08.160" v="1793" actId="478"/>
          <ac:spMkLst>
            <pc:docMk/>
            <pc:sldMk cId="0" sldId="270"/>
            <ac:spMk id="2" creationId="{00000000-0000-0000-0000-000000000000}"/>
          </ac:spMkLst>
        </pc:spChg>
        <pc:spChg chg="mod">
          <ac:chgData name="Jane" userId="bcba20f5937305f3" providerId="LiveId" clId="{E0B09B4A-97AA-4854-AB40-12D3CC517867}" dt="2023-03-29T13:38:09.722" v="1794" actId="20577"/>
          <ac:spMkLst>
            <pc:docMk/>
            <pc:sldMk cId="0" sldId="270"/>
            <ac:spMk id="5" creationId="{00000000-0000-0000-0000-000000000000}"/>
          </ac:spMkLst>
        </pc:spChg>
        <pc:spChg chg="del mod">
          <ac:chgData name="Jane" userId="bcba20f5937305f3" providerId="LiveId" clId="{E0B09B4A-97AA-4854-AB40-12D3CC517867}" dt="2023-03-29T13:43:06.794" v="1849" actId="478"/>
          <ac:spMkLst>
            <pc:docMk/>
            <pc:sldMk cId="0" sldId="270"/>
            <ac:spMk id="6" creationId="{00000000-0000-0000-0000-000000000000}"/>
          </ac:spMkLst>
        </pc:spChg>
        <pc:spChg chg="add del mod ord">
          <ac:chgData name="Jane" userId="bcba20f5937305f3" providerId="LiveId" clId="{E0B09B4A-97AA-4854-AB40-12D3CC517867}" dt="2023-03-29T13:45:52.109" v="1875" actId="478"/>
          <ac:spMkLst>
            <pc:docMk/>
            <pc:sldMk cId="0" sldId="270"/>
            <ac:spMk id="8" creationId="{6207E3DD-0A54-D34A-0FE1-2D9431B3B4E9}"/>
          </ac:spMkLst>
        </pc:spChg>
        <pc:spChg chg="add del mod ord">
          <ac:chgData name="Jane" userId="bcba20f5937305f3" providerId="LiveId" clId="{E0B09B4A-97AA-4854-AB40-12D3CC517867}" dt="2023-03-29T13:42:14.099" v="1827" actId="931"/>
          <ac:spMkLst>
            <pc:docMk/>
            <pc:sldMk cId="0" sldId="270"/>
            <ac:spMk id="9" creationId="{71639DD8-7D10-F61C-33A9-B1A428E1F8BA}"/>
          </ac:spMkLst>
        </pc:spChg>
        <pc:spChg chg="add del mod ord">
          <ac:chgData name="Jane" userId="bcba20f5937305f3" providerId="LiveId" clId="{E0B09B4A-97AA-4854-AB40-12D3CC517867}" dt="2023-03-29T13:45:57.624" v="1878" actId="478"/>
          <ac:spMkLst>
            <pc:docMk/>
            <pc:sldMk cId="0" sldId="270"/>
            <ac:spMk id="11" creationId="{E6439909-2274-DF40-5446-474745B0BDBE}"/>
          </ac:spMkLst>
        </pc:spChg>
        <pc:spChg chg="add del mod">
          <ac:chgData name="Jane" userId="bcba20f5937305f3" providerId="LiveId" clId="{E0B09B4A-97AA-4854-AB40-12D3CC517867}" dt="2023-03-29T13:44:45.400" v="1863" actId="931"/>
          <ac:spMkLst>
            <pc:docMk/>
            <pc:sldMk cId="0" sldId="270"/>
            <ac:spMk id="23" creationId="{3A66E95D-488E-52E8-132F-89DD9BA541F1}"/>
          </ac:spMkLst>
        </pc:spChg>
        <pc:spChg chg="add del mod">
          <ac:chgData name="Jane" userId="bcba20f5937305f3" providerId="LiveId" clId="{E0B09B4A-97AA-4854-AB40-12D3CC517867}" dt="2023-03-29T13:45:55.515" v="1877" actId="478"/>
          <ac:spMkLst>
            <pc:docMk/>
            <pc:sldMk cId="0" sldId="270"/>
            <ac:spMk id="29" creationId="{956A35BF-0F47-DB49-334C-FCDBAD5FB7B6}"/>
          </ac:spMkLst>
        </pc:spChg>
        <pc:spChg chg="add del mod">
          <ac:chgData name="Jane" userId="bcba20f5937305f3" providerId="LiveId" clId="{E0B09B4A-97AA-4854-AB40-12D3CC517867}" dt="2023-03-29T13:47:02.205" v="1909" actId="478"/>
          <ac:spMkLst>
            <pc:docMk/>
            <pc:sldMk cId="0" sldId="270"/>
            <ac:spMk id="30" creationId="{565AF2AA-794C-1983-C22B-0EFD0FF44BAB}"/>
          </ac:spMkLst>
        </pc:spChg>
        <pc:spChg chg="add del mod ord">
          <ac:chgData name="Jane" userId="bcba20f5937305f3" providerId="LiveId" clId="{E0B09B4A-97AA-4854-AB40-12D3CC517867}" dt="2023-03-29T13:47:36.833" v="1911"/>
          <ac:spMkLst>
            <pc:docMk/>
            <pc:sldMk cId="0" sldId="270"/>
            <ac:spMk id="31" creationId="{E7BA1F44-4842-32A4-FB1F-71590F8587D9}"/>
          </ac:spMkLst>
        </pc:spChg>
        <pc:spChg chg="add del mod ord">
          <ac:chgData name="Jane" userId="bcba20f5937305f3" providerId="LiveId" clId="{E0B09B4A-97AA-4854-AB40-12D3CC517867}" dt="2023-03-29T13:47:36.833" v="1911"/>
          <ac:spMkLst>
            <pc:docMk/>
            <pc:sldMk cId="0" sldId="270"/>
            <ac:spMk id="32" creationId="{EDF6834C-5E01-2CBA-7A88-5E6F0BBEA654}"/>
          </ac:spMkLst>
        </pc:spChg>
        <pc:spChg chg="add del mod ord">
          <ac:chgData name="Jane" userId="bcba20f5937305f3" providerId="LiveId" clId="{E0B09B4A-97AA-4854-AB40-12D3CC517867}" dt="2023-03-29T13:47:36.833" v="1911"/>
          <ac:spMkLst>
            <pc:docMk/>
            <pc:sldMk cId="0" sldId="270"/>
            <ac:spMk id="33" creationId="{205FFD88-73C8-95E5-4436-7F69DDA192A6}"/>
          </ac:spMkLst>
        </pc:spChg>
        <pc:spChg chg="add del mod">
          <ac:chgData name="Jane" userId="bcba20f5937305f3" providerId="LiveId" clId="{E0B09B4A-97AA-4854-AB40-12D3CC517867}" dt="2023-03-29T13:47:38.364" v="1912"/>
          <ac:spMkLst>
            <pc:docMk/>
            <pc:sldMk cId="0" sldId="270"/>
            <ac:spMk id="34" creationId="{E67E93FD-F00F-B952-C21F-73C6054C2488}"/>
          </ac:spMkLst>
        </pc:spChg>
        <pc:spChg chg="add del mod">
          <ac:chgData name="Jane" userId="bcba20f5937305f3" providerId="LiveId" clId="{E0B09B4A-97AA-4854-AB40-12D3CC517867}" dt="2023-03-29T13:47:38.364" v="1912"/>
          <ac:spMkLst>
            <pc:docMk/>
            <pc:sldMk cId="0" sldId="270"/>
            <ac:spMk id="35" creationId="{14266C08-1B31-7961-5181-5D908B63B060}"/>
          </ac:spMkLst>
        </pc:spChg>
        <pc:spChg chg="add del mod">
          <ac:chgData name="Jane" userId="bcba20f5937305f3" providerId="LiveId" clId="{E0B09B4A-97AA-4854-AB40-12D3CC517867}" dt="2023-03-29T13:47:38.364" v="1912"/>
          <ac:spMkLst>
            <pc:docMk/>
            <pc:sldMk cId="0" sldId="270"/>
            <ac:spMk id="36" creationId="{75E04AD5-14BA-9592-438A-22FAD4041AA5}"/>
          </ac:spMkLst>
        </pc:spChg>
        <pc:spChg chg="add del mod">
          <ac:chgData name="Jane" userId="bcba20f5937305f3" providerId="LiveId" clId="{E0B09B4A-97AA-4854-AB40-12D3CC517867}" dt="2023-03-29T13:47:56.910" v="1914" actId="478"/>
          <ac:spMkLst>
            <pc:docMk/>
            <pc:sldMk cId="0" sldId="270"/>
            <ac:spMk id="37" creationId="{899A01F6-9879-BBBB-B429-776DF63C95A5}"/>
          </ac:spMkLst>
        </pc:spChg>
        <pc:spChg chg="add del mod">
          <ac:chgData name="Jane" userId="bcba20f5937305f3" providerId="LiveId" clId="{E0B09B4A-97AA-4854-AB40-12D3CC517867}" dt="2023-03-29T13:47:58.722" v="1915" actId="478"/>
          <ac:spMkLst>
            <pc:docMk/>
            <pc:sldMk cId="0" sldId="270"/>
            <ac:spMk id="38" creationId="{30F24C05-10F6-75AA-16BA-E135EA5312C5}"/>
          </ac:spMkLst>
        </pc:spChg>
        <pc:spChg chg="add del mod">
          <ac:chgData name="Jane" userId="bcba20f5937305f3" providerId="LiveId" clId="{E0B09B4A-97AA-4854-AB40-12D3CC517867}" dt="2023-03-29T13:48:00.691" v="1916" actId="478"/>
          <ac:spMkLst>
            <pc:docMk/>
            <pc:sldMk cId="0" sldId="270"/>
            <ac:spMk id="39" creationId="{23857EEC-A5B0-707D-FB60-4896D881E0CA}"/>
          </ac:spMkLst>
        </pc:spChg>
        <pc:spChg chg="add mod">
          <ac:chgData name="Jane" userId="bcba20f5937305f3" providerId="LiveId" clId="{E0B09B4A-97AA-4854-AB40-12D3CC517867}" dt="2023-03-29T13:57:32.187" v="2037" actId="20577"/>
          <ac:spMkLst>
            <pc:docMk/>
            <pc:sldMk cId="0" sldId="270"/>
            <ac:spMk id="40" creationId="{DDD75578-140D-AD96-6BA6-A60D71F23D34}"/>
          </ac:spMkLst>
        </pc:spChg>
        <pc:spChg chg="add mod ord">
          <ac:chgData name="Jane" userId="bcba20f5937305f3" providerId="LiveId" clId="{E0B09B4A-97AA-4854-AB40-12D3CC517867}" dt="2023-03-29T13:54:32.186" v="2003" actId="3062"/>
          <ac:spMkLst>
            <pc:docMk/>
            <pc:sldMk cId="0" sldId="270"/>
            <ac:spMk id="41" creationId="{3E88DAC2-DD2D-D014-6A89-D9B7E2494036}"/>
          </ac:spMkLst>
        </pc:spChg>
        <pc:spChg chg="add del mod">
          <ac:chgData name="Jane" userId="bcba20f5937305f3" providerId="LiveId" clId="{E0B09B4A-97AA-4854-AB40-12D3CC517867}" dt="2023-03-29T13:49:12.605" v="1933" actId="931"/>
          <ac:spMkLst>
            <pc:docMk/>
            <pc:sldMk cId="0" sldId="270"/>
            <ac:spMk id="42" creationId="{52ABCF96-8044-6CBE-647D-24DCDFAF434A}"/>
          </ac:spMkLst>
        </pc:spChg>
        <pc:spChg chg="add del">
          <ac:chgData name="Jane" userId="bcba20f5937305f3" providerId="LiveId" clId="{E0B09B4A-97AA-4854-AB40-12D3CC517867}" dt="2023-03-29T13:50:21.234" v="1948" actId="26606"/>
          <ac:spMkLst>
            <pc:docMk/>
            <pc:sldMk cId="0" sldId="270"/>
            <ac:spMk id="49" creationId="{9AA72BD9-2C5A-4EDC-931F-5AA08EACA0F3}"/>
          </ac:spMkLst>
        </pc:spChg>
        <pc:spChg chg="add del">
          <ac:chgData name="Jane" userId="bcba20f5937305f3" providerId="LiveId" clId="{E0B09B4A-97AA-4854-AB40-12D3CC517867}" dt="2023-03-29T13:50:21.234" v="1948" actId="26606"/>
          <ac:spMkLst>
            <pc:docMk/>
            <pc:sldMk cId="0" sldId="270"/>
            <ac:spMk id="51" creationId="{DD3981AC-7B61-4947-BCF3-F7AA7FA385B9}"/>
          </ac:spMkLst>
        </pc:spChg>
        <pc:spChg chg="add del">
          <ac:chgData name="Jane" userId="bcba20f5937305f3" providerId="LiveId" clId="{E0B09B4A-97AA-4854-AB40-12D3CC517867}" dt="2023-03-29T13:50:21.234" v="1948" actId="26606"/>
          <ac:spMkLst>
            <pc:docMk/>
            <pc:sldMk cId="0" sldId="270"/>
            <ac:spMk id="53" creationId="{55D4142C-5077-457F-A6AD-3FECFDB39685}"/>
          </ac:spMkLst>
        </pc:spChg>
        <pc:spChg chg="add del">
          <ac:chgData name="Jane" userId="bcba20f5937305f3" providerId="LiveId" clId="{E0B09B4A-97AA-4854-AB40-12D3CC517867}" dt="2023-03-29T13:50:21.234" v="1948" actId="26606"/>
          <ac:spMkLst>
            <pc:docMk/>
            <pc:sldMk cId="0" sldId="270"/>
            <ac:spMk id="55" creationId="{7A5F0580-5EE9-419F-96EE-B6529EF6E7D0}"/>
          </ac:spMkLst>
        </pc:spChg>
        <pc:spChg chg="add del">
          <ac:chgData name="Jane" userId="bcba20f5937305f3" providerId="LiveId" clId="{E0B09B4A-97AA-4854-AB40-12D3CC517867}" dt="2023-03-29T13:50:05.057" v="1945" actId="26606"/>
          <ac:spMkLst>
            <pc:docMk/>
            <pc:sldMk cId="0" sldId="270"/>
            <ac:spMk id="60" creationId="{93B08880-F4DE-42E0-AE26-F56F56349643}"/>
          </ac:spMkLst>
        </pc:spChg>
        <pc:spChg chg="add del">
          <ac:chgData name="Jane" userId="bcba20f5937305f3" providerId="LiveId" clId="{E0B09B4A-97AA-4854-AB40-12D3CC517867}" dt="2023-03-29T13:50:05.057" v="1945" actId="26606"/>
          <ac:spMkLst>
            <pc:docMk/>
            <pc:sldMk cId="0" sldId="270"/>
            <ac:spMk id="62" creationId="{8A2A689E-17C0-4832-920D-11B3E03EE987}"/>
          </ac:spMkLst>
        </pc:spChg>
        <pc:spChg chg="add del">
          <ac:chgData name="Jane" userId="bcba20f5937305f3" providerId="LiveId" clId="{E0B09B4A-97AA-4854-AB40-12D3CC517867}" dt="2023-03-29T13:50:21.203" v="1947" actId="26606"/>
          <ac:spMkLst>
            <pc:docMk/>
            <pc:sldMk cId="0" sldId="270"/>
            <ac:spMk id="68" creationId="{620FDFD2-19AF-4124-A49A-BAC0929B1300}"/>
          </ac:spMkLst>
        </pc:spChg>
        <pc:spChg chg="add">
          <ac:chgData name="Jane" userId="bcba20f5937305f3" providerId="LiveId" clId="{E0B09B4A-97AA-4854-AB40-12D3CC517867}" dt="2023-03-29T13:50:21.234" v="1948" actId="26606"/>
          <ac:spMkLst>
            <pc:docMk/>
            <pc:sldMk cId="0" sldId="270"/>
            <ac:spMk id="72" creationId="{93B08880-F4DE-42E0-AE26-F56F56349643}"/>
          </ac:spMkLst>
        </pc:spChg>
        <pc:spChg chg="add">
          <ac:chgData name="Jane" userId="bcba20f5937305f3" providerId="LiveId" clId="{E0B09B4A-97AA-4854-AB40-12D3CC517867}" dt="2023-03-29T13:50:21.234" v="1948" actId="26606"/>
          <ac:spMkLst>
            <pc:docMk/>
            <pc:sldMk cId="0" sldId="270"/>
            <ac:spMk id="73" creationId="{8A2A689E-17C0-4832-920D-11B3E03EE987}"/>
          </ac:spMkLst>
        </pc:spChg>
        <pc:spChg chg="del">
          <ac:chgData name="Jane" userId="bcba20f5937305f3" providerId="LiveId" clId="{E0B09B4A-97AA-4854-AB40-12D3CC517867}" dt="2023-03-29T13:38:11.925" v="1796" actId="478"/>
          <ac:spMkLst>
            <pc:docMk/>
            <pc:sldMk cId="0" sldId="270"/>
            <ac:spMk id="84" creationId="{00000000-0000-0000-0000-000000000000}"/>
          </ac:spMkLst>
        </pc:spChg>
        <pc:spChg chg="mod">
          <ac:chgData name="Jane" userId="bcba20f5937305f3" providerId="LiveId" clId="{E0B09B4A-97AA-4854-AB40-12D3CC517867}" dt="2023-03-29T13:38:07.082" v="1792" actId="20577"/>
          <ac:spMkLst>
            <pc:docMk/>
            <pc:sldMk cId="0" sldId="270"/>
            <ac:spMk id="19459" creationId="{00000000-0000-0000-0000-000000000000}"/>
          </ac:spMkLst>
        </pc:spChg>
        <pc:spChg chg="mod">
          <ac:chgData name="Jane" userId="bcba20f5937305f3" providerId="LiveId" clId="{E0B09B4A-97AA-4854-AB40-12D3CC517867}" dt="2023-03-29T13:38:13.351" v="1797" actId="20577"/>
          <ac:spMkLst>
            <pc:docMk/>
            <pc:sldMk cId="0" sldId="270"/>
            <ac:spMk id="19473" creationId="{00000000-0000-0000-0000-000000000000}"/>
          </ac:spMkLst>
        </pc:spChg>
        <pc:spChg chg="mod">
          <ac:chgData name="Jane" userId="bcba20f5937305f3" providerId="LiveId" clId="{E0B09B4A-97AA-4854-AB40-12D3CC517867}" dt="2023-03-29T13:38:17.819" v="1800" actId="20577"/>
          <ac:spMkLst>
            <pc:docMk/>
            <pc:sldMk cId="0" sldId="270"/>
            <ac:spMk id="19505" creationId="{00000000-0000-0000-0000-000000000000}"/>
          </ac:spMkLst>
        </pc:spChg>
        <pc:grpChg chg="del mod">
          <ac:chgData name="Jane" userId="bcba20f5937305f3" providerId="LiveId" clId="{E0B09B4A-97AA-4854-AB40-12D3CC517867}" dt="2023-03-29T13:48:14.764" v="1918" actId="478"/>
          <ac:grpSpMkLst>
            <pc:docMk/>
            <pc:sldMk cId="0" sldId="270"/>
            <ac:grpSpMk id="3" creationId="{00000000-0000-0000-0000-000000000000}"/>
          </ac:grpSpMkLst>
        </pc:grpChg>
        <pc:grpChg chg="del">
          <ac:chgData name="Jane" userId="bcba20f5937305f3" providerId="LiveId" clId="{E0B09B4A-97AA-4854-AB40-12D3CC517867}" dt="2023-03-29T13:38:10.566" v="1795" actId="478"/>
          <ac:grpSpMkLst>
            <pc:docMk/>
            <pc:sldMk cId="0" sldId="270"/>
            <ac:grpSpMk id="4" creationId="{00000000-0000-0000-0000-000000000000}"/>
          </ac:grpSpMkLst>
        </pc:grpChg>
        <pc:grpChg chg="del">
          <ac:chgData name="Jane" userId="bcba20f5937305f3" providerId="LiveId" clId="{E0B09B4A-97AA-4854-AB40-12D3CC517867}" dt="2023-03-29T13:38:15.038" v="1798" actId="478"/>
          <ac:grpSpMkLst>
            <pc:docMk/>
            <pc:sldMk cId="0" sldId="270"/>
            <ac:grpSpMk id="7" creationId="{00000000-0000-0000-0000-000000000000}"/>
          </ac:grpSpMkLst>
        </pc:grpChg>
        <pc:grpChg chg="del">
          <ac:chgData name="Jane" userId="bcba20f5937305f3" providerId="LiveId" clId="{E0B09B4A-97AA-4854-AB40-12D3CC517867}" dt="2023-03-29T13:38:21.724" v="1802" actId="478"/>
          <ac:grpSpMkLst>
            <pc:docMk/>
            <pc:sldMk cId="0" sldId="270"/>
            <ac:grpSpMk id="10" creationId="{00000000-0000-0000-0000-000000000000}"/>
          </ac:grpSpMkLst>
        </pc:grpChg>
        <pc:grpChg chg="del">
          <ac:chgData name="Jane" userId="bcba20f5937305f3" providerId="LiveId" clId="{E0B09B4A-97AA-4854-AB40-12D3CC517867}" dt="2023-03-29T13:38:16.397" v="1799" actId="478"/>
          <ac:grpSpMkLst>
            <pc:docMk/>
            <pc:sldMk cId="0" sldId="270"/>
            <ac:grpSpMk id="13" creationId="{00000000-0000-0000-0000-000000000000}"/>
          </ac:grpSpMkLst>
        </pc:grpChg>
        <pc:grpChg chg="del">
          <ac:chgData name="Jane" userId="bcba20f5937305f3" providerId="LiveId" clId="{E0B09B4A-97AA-4854-AB40-12D3CC517867}" dt="2023-03-29T13:38:23.442" v="1803" actId="478"/>
          <ac:grpSpMkLst>
            <pc:docMk/>
            <pc:sldMk cId="0" sldId="270"/>
            <ac:grpSpMk id="16" creationId="{00000000-0000-0000-0000-000000000000}"/>
          </ac:grpSpMkLst>
        </pc:grpChg>
        <pc:grpChg chg="del">
          <ac:chgData name="Jane" userId="bcba20f5937305f3" providerId="LiveId" clId="{E0B09B4A-97AA-4854-AB40-12D3CC517867}" dt="2023-03-29T13:38:19.303" v="1801" actId="478"/>
          <ac:grpSpMkLst>
            <pc:docMk/>
            <pc:sldMk cId="0" sldId="270"/>
            <ac:grpSpMk id="19" creationId="{00000000-0000-0000-0000-000000000000}"/>
          </ac:grpSpMkLst>
        </pc:grpChg>
        <pc:grpChg chg="del">
          <ac:chgData name="Jane" userId="bcba20f5937305f3" providerId="LiveId" clId="{E0B09B4A-97AA-4854-AB40-12D3CC517867}" dt="2023-03-29T13:38:25.114" v="1804" actId="478"/>
          <ac:grpSpMkLst>
            <pc:docMk/>
            <pc:sldMk cId="0" sldId="270"/>
            <ac:grpSpMk id="22" creationId="{00000000-0000-0000-0000-000000000000}"/>
          </ac:grpSpMkLst>
        </pc:grpChg>
        <pc:grpChg chg="add del">
          <ac:chgData name="Jane" userId="bcba20f5937305f3" providerId="LiveId" clId="{E0B09B4A-97AA-4854-AB40-12D3CC517867}" dt="2023-03-29T13:50:05.057" v="1945" actId="26606"/>
          <ac:grpSpMkLst>
            <pc:docMk/>
            <pc:sldMk cId="0" sldId="270"/>
            <ac:grpSpMk id="64" creationId="{364A290D-B7BC-40B4-AB97-0C801BCCE267}"/>
          </ac:grpSpMkLst>
        </pc:grpChg>
        <pc:grpChg chg="add del">
          <ac:chgData name="Jane" userId="bcba20f5937305f3" providerId="LiveId" clId="{E0B09B4A-97AA-4854-AB40-12D3CC517867}" dt="2023-03-29T13:50:21.203" v="1947" actId="26606"/>
          <ac:grpSpMkLst>
            <pc:docMk/>
            <pc:sldMk cId="0" sldId="270"/>
            <ac:grpSpMk id="69" creationId="{7F6F6FC6-9A5F-4E14-8105-15D94914A798}"/>
          </ac:grpSpMkLst>
        </pc:grpChg>
        <pc:grpChg chg="add">
          <ac:chgData name="Jane" userId="bcba20f5937305f3" providerId="LiveId" clId="{E0B09B4A-97AA-4854-AB40-12D3CC517867}" dt="2023-03-29T13:50:21.234" v="1948" actId="26606"/>
          <ac:grpSpMkLst>
            <pc:docMk/>
            <pc:sldMk cId="0" sldId="270"/>
            <ac:grpSpMk id="74" creationId="{364A290D-B7BC-40B4-AB97-0C801BCCE267}"/>
          </ac:grpSpMkLst>
        </pc:grpChg>
        <pc:picChg chg="add del mod">
          <ac:chgData name="Jane" userId="bcba20f5937305f3" providerId="LiveId" clId="{E0B09B4A-97AA-4854-AB40-12D3CC517867}" dt="2023-03-29T13:43:22.756" v="1855" actId="478"/>
          <ac:picMkLst>
            <pc:docMk/>
            <pc:sldMk cId="0" sldId="270"/>
            <ac:picMk id="14" creationId="{D392C0E6-5E2F-F212-26F0-3C103C43E6CA}"/>
          </ac:picMkLst>
        </pc:picChg>
        <pc:picChg chg="add del mod">
          <ac:chgData name="Jane" userId="bcba20f5937305f3" providerId="LiveId" clId="{E0B09B4A-97AA-4854-AB40-12D3CC517867}" dt="2023-03-29T13:43:22.126" v="1854" actId="478"/>
          <ac:picMkLst>
            <pc:docMk/>
            <pc:sldMk cId="0" sldId="270"/>
            <ac:picMk id="17" creationId="{34D5825A-4002-DEC6-A2A7-7D98AFBC1DE3}"/>
          </ac:picMkLst>
        </pc:picChg>
        <pc:picChg chg="add del mod">
          <ac:chgData name="Jane" userId="bcba20f5937305f3" providerId="LiveId" clId="{E0B09B4A-97AA-4854-AB40-12D3CC517867}" dt="2023-03-29T13:43:26.865" v="1857" actId="478"/>
          <ac:picMkLst>
            <pc:docMk/>
            <pc:sldMk cId="0" sldId="270"/>
            <ac:picMk id="20" creationId="{8FB061E0-92B0-FBFC-067C-870920BB5466}"/>
          </ac:picMkLst>
        </pc:picChg>
        <pc:picChg chg="add del mod">
          <ac:chgData name="Jane" userId="bcba20f5937305f3" providerId="LiveId" clId="{E0B09B4A-97AA-4854-AB40-12D3CC517867}" dt="2023-03-29T13:44:22.883" v="1862" actId="931"/>
          <ac:picMkLst>
            <pc:docMk/>
            <pc:sldMk cId="0" sldId="270"/>
            <ac:picMk id="25" creationId="{D2EE8AE8-9A87-451D-C683-6F38DCD1DCA0}"/>
          </ac:picMkLst>
        </pc:picChg>
        <pc:picChg chg="add del mod ord">
          <ac:chgData name="Jane" userId="bcba20f5937305f3" providerId="LiveId" clId="{E0B09B4A-97AA-4854-AB40-12D3CC517867}" dt="2023-03-29T13:45:44.377" v="1874" actId="478"/>
          <ac:picMkLst>
            <pc:docMk/>
            <pc:sldMk cId="0" sldId="270"/>
            <ac:picMk id="27" creationId="{9F45001B-A51D-A41F-7898-03AEB4360ACD}"/>
          </ac:picMkLst>
        </pc:picChg>
        <pc:picChg chg="add mod ord">
          <ac:chgData name="Jane" userId="bcba20f5937305f3" providerId="LiveId" clId="{E0B09B4A-97AA-4854-AB40-12D3CC517867}" dt="2023-03-29T13:50:21.234" v="1948" actId="26606"/>
          <ac:picMkLst>
            <pc:docMk/>
            <pc:sldMk cId="0" sldId="270"/>
            <ac:picMk id="44" creationId="{1FD16E3D-AEDF-1FDD-FC04-9C65887FFFDE}"/>
          </ac:picMkLst>
        </pc:picChg>
        <pc:picChg chg="add mod">
          <ac:chgData name="Jane" userId="bcba20f5937305f3" providerId="LiveId" clId="{E0B09B4A-97AA-4854-AB40-12D3CC517867}" dt="2023-03-29T13:50:21.234" v="1948" actId="26606"/>
          <ac:picMkLst>
            <pc:docMk/>
            <pc:sldMk cId="0" sldId="270"/>
            <ac:picMk id="46" creationId="{395A50B8-8635-9BC7-1E20-1AF5422EF560}"/>
          </ac:picMkLst>
        </pc:picChg>
        <pc:picChg chg="add mod">
          <ac:chgData name="Jane" userId="bcba20f5937305f3" providerId="LiveId" clId="{E0B09B4A-97AA-4854-AB40-12D3CC517867}" dt="2023-03-29T13:50:21.234" v="1948" actId="26606"/>
          <ac:picMkLst>
            <pc:docMk/>
            <pc:sldMk cId="0" sldId="270"/>
            <ac:picMk id="48" creationId="{4E54FF3A-008E-C85B-1581-81CBEDD43CCF}"/>
          </ac:picMkLst>
        </pc:picChg>
        <pc:picChg chg="add mod modCrop">
          <ac:chgData name="Jane" userId="bcba20f5937305f3" providerId="LiveId" clId="{E0B09B4A-97AA-4854-AB40-12D3CC517867}" dt="2023-03-29T14:36:28.299" v="2864" actId="1076"/>
          <ac:picMkLst>
            <pc:docMk/>
            <pc:sldMk cId="0" sldId="270"/>
            <ac:picMk id="52" creationId="{68BEF045-555B-C75E-A98F-A60FCCF6EE04}"/>
          </ac:picMkLst>
        </pc:picChg>
        <pc:cxnChg chg="del">
          <ac:chgData name="Jane" userId="bcba20f5937305f3" providerId="LiveId" clId="{E0B09B4A-97AA-4854-AB40-12D3CC517867}" dt="2023-03-29T13:38:26.192" v="1805" actId="478"/>
          <ac:cxnSpMkLst>
            <pc:docMk/>
            <pc:sldMk cId="0" sldId="270"/>
            <ac:cxnSpMk id="83" creationId="{00000000-0000-0000-0000-000000000000}"/>
          </ac:cxnSpMkLst>
        </pc:cxnChg>
        <pc:cxnChg chg="del">
          <ac:chgData name="Jane" userId="bcba20f5937305f3" providerId="LiveId" clId="{E0B09B4A-97AA-4854-AB40-12D3CC517867}" dt="2023-03-29T13:38:27.473" v="1806" actId="478"/>
          <ac:cxnSpMkLst>
            <pc:docMk/>
            <pc:sldMk cId="0" sldId="270"/>
            <ac:cxnSpMk id="133" creationId="{00000000-0000-0000-0000-000000000000}"/>
          </ac:cxnSpMkLst>
        </pc:cxnChg>
      </pc:sldChg>
      <pc:sldChg chg="addSp delSp modSp mod setBg modClrScheme delAnim setClrOvrMap chgLayout">
        <pc:chgData name="Jane" userId="bcba20f5937305f3" providerId="LiveId" clId="{E0B09B4A-97AA-4854-AB40-12D3CC517867}" dt="2023-03-29T14:37:06.141" v="2873" actId="1076"/>
        <pc:sldMkLst>
          <pc:docMk/>
          <pc:sldMk cId="0" sldId="271"/>
        </pc:sldMkLst>
        <pc:spChg chg="del">
          <ac:chgData name="Jane" userId="bcba20f5937305f3" providerId="LiveId" clId="{E0B09B4A-97AA-4854-AB40-12D3CC517867}" dt="2023-03-29T13:54:40.629" v="2004" actId="478"/>
          <ac:spMkLst>
            <pc:docMk/>
            <pc:sldMk cId="0" sldId="271"/>
            <ac:spMk id="2" creationId="{00000000-0000-0000-0000-000000000000}"/>
          </ac:spMkLst>
        </pc:spChg>
        <pc:spChg chg="del topLvl">
          <ac:chgData name="Jane" userId="bcba20f5937305f3" providerId="LiveId" clId="{E0B09B4A-97AA-4854-AB40-12D3CC517867}" dt="2023-03-29T13:54:48.002" v="2007" actId="478"/>
          <ac:spMkLst>
            <pc:docMk/>
            <pc:sldMk cId="0" sldId="271"/>
            <ac:spMk id="5" creationId="{00000000-0000-0000-0000-000000000000}"/>
          </ac:spMkLst>
        </pc:spChg>
        <pc:spChg chg="del mod">
          <ac:chgData name="Jane" userId="bcba20f5937305f3" providerId="LiveId" clId="{E0B09B4A-97AA-4854-AB40-12D3CC517867}" dt="2023-03-29T13:55:08.870" v="2015" actId="478"/>
          <ac:spMkLst>
            <pc:docMk/>
            <pc:sldMk cId="0" sldId="271"/>
            <ac:spMk id="6" creationId="{00000000-0000-0000-0000-000000000000}"/>
          </ac:spMkLst>
        </pc:spChg>
        <pc:spChg chg="add mod ord">
          <ac:chgData name="Jane" userId="bcba20f5937305f3" providerId="LiveId" clId="{E0B09B4A-97AA-4854-AB40-12D3CC517867}" dt="2023-03-29T14:01:50.533" v="2120" actId="3062"/>
          <ac:spMkLst>
            <pc:docMk/>
            <pc:sldMk cId="0" sldId="271"/>
            <ac:spMk id="7" creationId="{E134A4D1-39A1-7844-8CA2-1DE70AFA2CAF}"/>
          </ac:spMkLst>
        </pc:spChg>
        <pc:spChg chg="add mod ord">
          <ac:chgData name="Jane" userId="bcba20f5937305f3" providerId="LiveId" clId="{E0B09B4A-97AA-4854-AB40-12D3CC517867}" dt="2023-03-29T14:01:55.677" v="2121" actId="3062"/>
          <ac:spMkLst>
            <pc:docMk/>
            <pc:sldMk cId="0" sldId="271"/>
            <ac:spMk id="10" creationId="{2B1C4473-90F2-4CFE-0E76-4881B8AA53C8}"/>
          </ac:spMkLst>
        </pc:spChg>
        <pc:spChg chg="add del mod">
          <ac:chgData name="Jane" userId="bcba20f5937305f3" providerId="LiveId" clId="{E0B09B4A-97AA-4854-AB40-12D3CC517867}" dt="2023-03-29T13:59:21.458" v="2072" actId="931"/>
          <ac:spMkLst>
            <pc:docMk/>
            <pc:sldMk cId="0" sldId="271"/>
            <ac:spMk id="13" creationId="{06F64A36-6E0D-541E-18BB-C6E28DFD63D2}"/>
          </ac:spMkLst>
        </pc:spChg>
        <pc:spChg chg="add del">
          <ac:chgData name="Jane" userId="bcba20f5937305f3" providerId="LiveId" clId="{E0B09B4A-97AA-4854-AB40-12D3CC517867}" dt="2023-03-29T13:59:33.516" v="2082" actId="26606"/>
          <ac:spMkLst>
            <pc:docMk/>
            <pc:sldMk cId="0" sldId="271"/>
            <ac:spMk id="29" creationId="{7C3DB6CE-B855-4AD2-8FB5-3C271542CE05}"/>
          </ac:spMkLst>
        </pc:spChg>
        <pc:spChg chg="add del">
          <ac:chgData name="Jane" userId="bcba20f5937305f3" providerId="LiveId" clId="{E0B09B4A-97AA-4854-AB40-12D3CC517867}" dt="2023-03-29T13:59:39.749" v="2084" actId="26606"/>
          <ac:spMkLst>
            <pc:docMk/>
            <pc:sldMk cId="0" sldId="271"/>
            <ac:spMk id="31" creationId="{C32A21FE-C56B-42B6-82D1-D3F0C4A47A3C}"/>
          </ac:spMkLst>
        </pc:spChg>
        <pc:spChg chg="add del">
          <ac:chgData name="Jane" userId="bcba20f5937305f3" providerId="LiveId" clId="{E0B09B4A-97AA-4854-AB40-12D3CC517867}" dt="2023-03-29T13:59:39.749" v="2084" actId="26606"/>
          <ac:spMkLst>
            <pc:docMk/>
            <pc:sldMk cId="0" sldId="271"/>
            <ac:spMk id="32" creationId="{398F3DEE-0E56-499F-AFAE-C2DA7C2C815B}"/>
          </ac:spMkLst>
        </pc:spChg>
        <pc:spChg chg="add del">
          <ac:chgData name="Jane" userId="bcba20f5937305f3" providerId="LiveId" clId="{E0B09B4A-97AA-4854-AB40-12D3CC517867}" dt="2023-03-29T13:59:39.749" v="2084" actId="26606"/>
          <ac:spMkLst>
            <pc:docMk/>
            <pc:sldMk cId="0" sldId="271"/>
            <ac:spMk id="33" creationId="{C4BE011A-C166-4E7B-A300-18676738081C}"/>
          </ac:spMkLst>
        </pc:spChg>
        <pc:spChg chg="add del">
          <ac:chgData name="Jane" userId="bcba20f5937305f3" providerId="LiveId" clId="{E0B09B4A-97AA-4854-AB40-12D3CC517867}" dt="2023-03-29T13:59:39.749" v="2084" actId="26606"/>
          <ac:spMkLst>
            <pc:docMk/>
            <pc:sldMk cId="0" sldId="271"/>
            <ac:spMk id="35" creationId="{1261A9AF-2897-4CFD-9D9D-17105C8A22D2}"/>
          </ac:spMkLst>
        </pc:spChg>
        <pc:spChg chg="add del">
          <ac:chgData name="Jane" userId="bcba20f5937305f3" providerId="LiveId" clId="{E0B09B4A-97AA-4854-AB40-12D3CC517867}" dt="2023-03-29T13:59:39.749" v="2084" actId="26606"/>
          <ac:spMkLst>
            <pc:docMk/>
            <pc:sldMk cId="0" sldId="271"/>
            <ac:spMk id="37" creationId="{755E56EF-ADF6-479C-99B3-ADDDE6959783}"/>
          </ac:spMkLst>
        </pc:spChg>
        <pc:spChg chg="add del">
          <ac:chgData name="Jane" userId="bcba20f5937305f3" providerId="LiveId" clId="{E0B09B4A-97AA-4854-AB40-12D3CC517867}" dt="2023-03-29T13:59:50.170" v="2086" actId="26606"/>
          <ac:spMkLst>
            <pc:docMk/>
            <pc:sldMk cId="0" sldId="271"/>
            <ac:spMk id="39" creationId="{BA175A65-42BE-4FDF-8AD0-5AC1CB946EAB}"/>
          </ac:spMkLst>
        </pc:spChg>
        <pc:spChg chg="add">
          <ac:chgData name="Jane" userId="bcba20f5937305f3" providerId="LiveId" clId="{E0B09B4A-97AA-4854-AB40-12D3CC517867}" dt="2023-03-29T13:59:50.185" v="2087" actId="26606"/>
          <ac:spMkLst>
            <pc:docMk/>
            <pc:sldMk cId="0" sldId="271"/>
            <ac:spMk id="41" creationId="{7C3DB6CE-B855-4AD2-8FB5-3C271542CE05}"/>
          </ac:spMkLst>
        </pc:spChg>
        <pc:spChg chg="del mod topLvl">
          <ac:chgData name="Jane" userId="bcba20f5937305f3" providerId="LiveId" clId="{E0B09B4A-97AA-4854-AB40-12D3CC517867}" dt="2023-03-29T13:54:45.659" v="2006" actId="478"/>
          <ac:spMkLst>
            <pc:docMk/>
            <pc:sldMk cId="0" sldId="271"/>
            <ac:spMk id="20483" creationId="{00000000-0000-0000-0000-000000000000}"/>
          </ac:spMkLst>
        </pc:spChg>
        <pc:grpChg chg="del">
          <ac:chgData name="Jane" userId="bcba20f5937305f3" providerId="LiveId" clId="{E0B09B4A-97AA-4854-AB40-12D3CC517867}" dt="2023-03-29T13:54:45.659" v="2006" actId="478"/>
          <ac:grpSpMkLst>
            <pc:docMk/>
            <pc:sldMk cId="0" sldId="271"/>
            <ac:grpSpMk id="3" creationId="{00000000-0000-0000-0000-000000000000}"/>
          </ac:grpSpMkLst>
        </pc:grpChg>
        <pc:grpChg chg="del">
          <ac:chgData name="Jane" userId="bcba20f5937305f3" providerId="LiveId" clId="{E0B09B4A-97AA-4854-AB40-12D3CC517867}" dt="2023-03-29T13:54:53.688" v="2011" actId="478"/>
          <ac:grpSpMkLst>
            <pc:docMk/>
            <pc:sldMk cId="0" sldId="271"/>
            <ac:grpSpMk id="4" creationId="{00000000-0000-0000-0000-000000000000}"/>
          </ac:grpSpMkLst>
        </pc:grpChg>
        <pc:grpChg chg="del">
          <ac:chgData name="Jane" userId="bcba20f5937305f3" providerId="LiveId" clId="{E0B09B4A-97AA-4854-AB40-12D3CC517867}" dt="2023-03-29T13:54:56.688" v="2012" actId="478"/>
          <ac:grpSpMkLst>
            <pc:docMk/>
            <pc:sldMk cId="0" sldId="271"/>
            <ac:grpSpMk id="8" creationId="{00000000-0000-0000-0000-000000000000}"/>
          </ac:grpSpMkLst>
        </pc:grpChg>
        <pc:grpChg chg="del">
          <ac:chgData name="Jane" userId="bcba20f5937305f3" providerId="LiveId" clId="{E0B09B4A-97AA-4854-AB40-12D3CC517867}" dt="2023-03-29T13:54:51.345" v="2010" actId="478"/>
          <ac:grpSpMkLst>
            <pc:docMk/>
            <pc:sldMk cId="0" sldId="271"/>
            <ac:grpSpMk id="11" creationId="{00000000-0000-0000-0000-000000000000}"/>
          </ac:grpSpMkLst>
        </pc:grpChg>
        <pc:grpChg chg="del">
          <ac:chgData name="Jane" userId="bcba20f5937305f3" providerId="LiveId" clId="{E0B09B4A-97AA-4854-AB40-12D3CC517867}" dt="2023-03-29T13:54:58.904" v="2013" actId="478"/>
          <ac:grpSpMkLst>
            <pc:docMk/>
            <pc:sldMk cId="0" sldId="271"/>
            <ac:grpSpMk id="12" creationId="{00000000-0000-0000-0000-000000000000}"/>
          </ac:grpSpMkLst>
        </pc:grpChg>
        <pc:graphicFrameChg chg="del mod">
          <ac:chgData name="Jane" userId="bcba20f5937305f3" providerId="LiveId" clId="{E0B09B4A-97AA-4854-AB40-12D3CC517867}" dt="2023-03-29T13:54:49.502" v="2009" actId="478"/>
          <ac:graphicFrameMkLst>
            <pc:docMk/>
            <pc:sldMk cId="0" sldId="271"/>
            <ac:graphicFrameMk id="20486" creationId="{00000000-0000-0000-0000-000000000000}"/>
          </ac:graphicFrameMkLst>
        </pc:graphicFrameChg>
        <pc:picChg chg="add mod ord">
          <ac:chgData name="Jane" userId="bcba20f5937305f3" providerId="LiveId" clId="{E0B09B4A-97AA-4854-AB40-12D3CC517867}" dt="2023-03-29T13:59:50.185" v="2087" actId="26606"/>
          <ac:picMkLst>
            <pc:docMk/>
            <pc:sldMk cId="0" sldId="271"/>
            <ac:picMk id="16" creationId="{F0BD457D-6190-5FD9-880E-31C8F6852E32}"/>
          </ac:picMkLst>
        </pc:picChg>
        <pc:picChg chg="add mod ord">
          <ac:chgData name="Jane" userId="bcba20f5937305f3" providerId="LiveId" clId="{E0B09B4A-97AA-4854-AB40-12D3CC517867}" dt="2023-03-29T13:59:50.185" v="2087" actId="26606"/>
          <ac:picMkLst>
            <pc:docMk/>
            <pc:sldMk cId="0" sldId="271"/>
            <ac:picMk id="18" creationId="{20B39C2F-CCE1-B963-4C14-0E5DF24B982C}"/>
          </ac:picMkLst>
        </pc:picChg>
        <pc:picChg chg="add mod ord">
          <ac:chgData name="Jane" userId="bcba20f5937305f3" providerId="LiveId" clId="{E0B09B4A-97AA-4854-AB40-12D3CC517867}" dt="2023-03-29T13:59:50.185" v="2087" actId="26606"/>
          <ac:picMkLst>
            <pc:docMk/>
            <pc:sldMk cId="0" sldId="271"/>
            <ac:picMk id="21" creationId="{ACA3A602-C6F1-11FF-2079-0EC7B831F037}"/>
          </ac:picMkLst>
        </pc:picChg>
        <pc:picChg chg="add mod ord">
          <ac:chgData name="Jane" userId="bcba20f5937305f3" providerId="LiveId" clId="{E0B09B4A-97AA-4854-AB40-12D3CC517867}" dt="2023-03-29T13:59:50.185" v="2087" actId="26606"/>
          <ac:picMkLst>
            <pc:docMk/>
            <pc:sldMk cId="0" sldId="271"/>
            <ac:picMk id="24" creationId="{E287B511-8BCB-4BA1-35B9-003E4B9EF4D4}"/>
          </ac:picMkLst>
        </pc:picChg>
        <pc:picChg chg="add mod modCrop">
          <ac:chgData name="Jane" userId="bcba20f5937305f3" providerId="LiveId" clId="{E0B09B4A-97AA-4854-AB40-12D3CC517867}" dt="2023-03-29T14:37:06.141" v="2873" actId="1076"/>
          <ac:picMkLst>
            <pc:docMk/>
            <pc:sldMk cId="0" sldId="271"/>
            <ac:picMk id="26" creationId="{17C48879-7272-1A58-1F6B-802B51AA8EA6}"/>
          </ac:picMkLst>
        </pc:picChg>
      </pc:sldChg>
      <pc:sldChg chg="addSp delSp modSp mod setBg modClrScheme delAnim chgLayout">
        <pc:chgData name="Jane" userId="bcba20f5937305f3" providerId="LiveId" clId="{E0B09B4A-97AA-4854-AB40-12D3CC517867}" dt="2023-03-29T14:37:49.544" v="2884" actId="1076"/>
        <pc:sldMkLst>
          <pc:docMk/>
          <pc:sldMk cId="0" sldId="272"/>
        </pc:sldMkLst>
        <pc:spChg chg="del">
          <ac:chgData name="Jane" userId="bcba20f5937305f3" providerId="LiveId" clId="{E0B09B4A-97AA-4854-AB40-12D3CC517867}" dt="2023-03-29T13:50:37.754" v="1950" actId="478"/>
          <ac:spMkLst>
            <pc:docMk/>
            <pc:sldMk cId="0" sldId="272"/>
            <ac:spMk id="2" creationId="{00000000-0000-0000-0000-000000000000}"/>
          </ac:spMkLst>
        </pc:spChg>
        <pc:spChg chg="mod">
          <ac:chgData name="Jane" userId="bcba20f5937305f3" providerId="LiveId" clId="{E0B09B4A-97AA-4854-AB40-12D3CC517867}" dt="2023-03-29T13:50:43.284" v="1952" actId="20577"/>
          <ac:spMkLst>
            <pc:docMk/>
            <pc:sldMk cId="0" sldId="272"/>
            <ac:spMk id="5" creationId="{00000000-0000-0000-0000-000000000000}"/>
          </ac:spMkLst>
        </pc:spChg>
        <pc:spChg chg="del mod">
          <ac:chgData name="Jane" userId="bcba20f5937305f3" providerId="LiveId" clId="{E0B09B4A-97AA-4854-AB40-12D3CC517867}" dt="2023-03-29T14:01:07.076" v="2115" actId="478"/>
          <ac:spMkLst>
            <pc:docMk/>
            <pc:sldMk cId="0" sldId="272"/>
            <ac:spMk id="6" creationId="{00000000-0000-0000-0000-000000000000}"/>
          </ac:spMkLst>
        </pc:spChg>
        <pc:spChg chg="del">
          <ac:chgData name="Jane" userId="bcba20f5937305f3" providerId="LiveId" clId="{E0B09B4A-97AA-4854-AB40-12D3CC517867}" dt="2023-03-29T14:01:19.163" v="2118" actId="478"/>
          <ac:spMkLst>
            <pc:docMk/>
            <pc:sldMk cId="0" sldId="272"/>
            <ac:spMk id="8" creationId="{00000000-0000-0000-0000-000000000000}"/>
          </ac:spMkLst>
        </pc:spChg>
        <pc:spChg chg="del">
          <ac:chgData name="Jane" userId="bcba20f5937305f3" providerId="LiveId" clId="{E0B09B4A-97AA-4854-AB40-12D3CC517867}" dt="2023-03-29T14:00:38.816" v="2102" actId="478"/>
          <ac:spMkLst>
            <pc:docMk/>
            <pc:sldMk cId="0" sldId="272"/>
            <ac:spMk id="14" creationId="{00000000-0000-0000-0000-000000000000}"/>
          </ac:spMkLst>
        </pc:spChg>
        <pc:spChg chg="del">
          <ac:chgData name="Jane" userId="bcba20f5937305f3" providerId="LiveId" clId="{E0B09B4A-97AA-4854-AB40-12D3CC517867}" dt="2023-03-29T14:00:37.984" v="2101" actId="478"/>
          <ac:spMkLst>
            <pc:docMk/>
            <pc:sldMk cId="0" sldId="272"/>
            <ac:spMk id="15" creationId="{00000000-0000-0000-0000-000000000000}"/>
          </ac:spMkLst>
        </pc:spChg>
        <pc:spChg chg="del">
          <ac:chgData name="Jane" userId="bcba20f5937305f3" providerId="LiveId" clId="{E0B09B4A-97AA-4854-AB40-12D3CC517867}" dt="2023-03-29T14:00:40.565" v="2104" actId="478"/>
          <ac:spMkLst>
            <pc:docMk/>
            <pc:sldMk cId="0" sldId="272"/>
            <ac:spMk id="16" creationId="{00000000-0000-0000-0000-000000000000}"/>
          </ac:spMkLst>
        </pc:spChg>
        <pc:spChg chg="del">
          <ac:chgData name="Jane" userId="bcba20f5937305f3" providerId="LiveId" clId="{E0B09B4A-97AA-4854-AB40-12D3CC517867}" dt="2023-03-29T14:00:39.847" v="2103" actId="478"/>
          <ac:spMkLst>
            <pc:docMk/>
            <pc:sldMk cId="0" sldId="272"/>
            <ac:spMk id="17" creationId="{00000000-0000-0000-0000-000000000000}"/>
          </ac:spMkLst>
        </pc:spChg>
        <pc:spChg chg="del">
          <ac:chgData name="Jane" userId="bcba20f5937305f3" providerId="LiveId" clId="{E0B09B4A-97AA-4854-AB40-12D3CC517867}" dt="2023-03-29T14:00:18.431" v="2090" actId="478"/>
          <ac:spMkLst>
            <pc:docMk/>
            <pc:sldMk cId="0" sldId="272"/>
            <ac:spMk id="18" creationId="{00000000-0000-0000-0000-000000000000}"/>
          </ac:spMkLst>
        </pc:spChg>
        <pc:spChg chg="del">
          <ac:chgData name="Jane" userId="bcba20f5937305f3" providerId="LiveId" clId="{E0B09B4A-97AA-4854-AB40-12D3CC517867}" dt="2023-03-29T14:00:52.300" v="2111" actId="478"/>
          <ac:spMkLst>
            <pc:docMk/>
            <pc:sldMk cId="0" sldId="272"/>
            <ac:spMk id="19" creationId="{00000000-0000-0000-0000-000000000000}"/>
          </ac:spMkLst>
        </pc:spChg>
        <pc:spChg chg="del">
          <ac:chgData name="Jane" userId="bcba20f5937305f3" providerId="LiveId" clId="{E0B09B4A-97AA-4854-AB40-12D3CC517867}" dt="2023-03-29T14:00:25.528" v="2094" actId="478"/>
          <ac:spMkLst>
            <pc:docMk/>
            <pc:sldMk cId="0" sldId="272"/>
            <ac:spMk id="20" creationId="{00000000-0000-0000-0000-000000000000}"/>
          </ac:spMkLst>
        </pc:spChg>
        <pc:spChg chg="add mod ord">
          <ac:chgData name="Jane" userId="bcba20f5937305f3" providerId="LiveId" clId="{E0B09B4A-97AA-4854-AB40-12D3CC517867}" dt="2023-03-29T14:03:36.572" v="2167" actId="3062"/>
          <ac:spMkLst>
            <pc:docMk/>
            <pc:sldMk cId="0" sldId="272"/>
            <ac:spMk id="26" creationId="{6BB1DEAE-4E75-4D6E-2401-0FD8FCB3A7AB}"/>
          </ac:spMkLst>
        </pc:spChg>
        <pc:spChg chg="add mod ord">
          <ac:chgData name="Jane" userId="bcba20f5937305f3" providerId="LiveId" clId="{E0B09B4A-97AA-4854-AB40-12D3CC517867}" dt="2023-03-29T14:03:41.790" v="2168" actId="3062"/>
          <ac:spMkLst>
            <pc:docMk/>
            <pc:sldMk cId="0" sldId="272"/>
            <ac:spMk id="29" creationId="{913CC52D-2317-9A68-3292-BF9403F65DA9}"/>
          </ac:spMkLst>
        </pc:spChg>
        <pc:spChg chg="add del mod">
          <ac:chgData name="Jane" userId="bcba20f5937305f3" providerId="LiveId" clId="{E0B09B4A-97AA-4854-AB40-12D3CC517867}" dt="2023-03-29T14:03:07.079" v="2151" actId="931"/>
          <ac:spMkLst>
            <pc:docMk/>
            <pc:sldMk cId="0" sldId="272"/>
            <ac:spMk id="30" creationId="{7C4E51C4-FC85-834D-D699-8F28E78531E7}"/>
          </ac:spMkLst>
        </pc:spChg>
        <pc:spChg chg="del">
          <ac:chgData name="Jane" userId="bcba20f5937305f3" providerId="LiveId" clId="{E0B09B4A-97AA-4854-AB40-12D3CC517867}" dt="2023-03-29T14:00:26.660" v="2095" actId="478"/>
          <ac:spMkLst>
            <pc:docMk/>
            <pc:sldMk cId="0" sldId="272"/>
            <ac:spMk id="34" creationId="{00000000-0000-0000-0000-000000000000}"/>
          </ac:spMkLst>
        </pc:spChg>
        <pc:spChg chg="del">
          <ac:chgData name="Jane" userId="bcba20f5937305f3" providerId="LiveId" clId="{E0B09B4A-97AA-4854-AB40-12D3CC517867}" dt="2023-03-29T14:00:45.193" v="2107" actId="478"/>
          <ac:spMkLst>
            <pc:docMk/>
            <pc:sldMk cId="0" sldId="272"/>
            <ac:spMk id="35" creationId="{00000000-0000-0000-0000-000000000000}"/>
          </ac:spMkLst>
        </pc:spChg>
        <pc:spChg chg="del">
          <ac:chgData name="Jane" userId="bcba20f5937305f3" providerId="LiveId" clId="{E0B09B4A-97AA-4854-AB40-12D3CC517867}" dt="2023-03-29T14:00:31.971" v="2098" actId="478"/>
          <ac:spMkLst>
            <pc:docMk/>
            <pc:sldMk cId="0" sldId="272"/>
            <ac:spMk id="36" creationId="{00000000-0000-0000-0000-000000000000}"/>
          </ac:spMkLst>
        </pc:spChg>
        <pc:spChg chg="del">
          <ac:chgData name="Jane" userId="bcba20f5937305f3" providerId="LiveId" clId="{E0B09B4A-97AA-4854-AB40-12D3CC517867}" dt="2023-03-29T14:00:30.973" v="2097" actId="478"/>
          <ac:spMkLst>
            <pc:docMk/>
            <pc:sldMk cId="0" sldId="272"/>
            <ac:spMk id="37" creationId="{00000000-0000-0000-0000-000000000000}"/>
          </ac:spMkLst>
        </pc:spChg>
        <pc:spChg chg="del">
          <ac:chgData name="Jane" userId="bcba20f5937305f3" providerId="LiveId" clId="{E0B09B4A-97AA-4854-AB40-12D3CC517867}" dt="2023-03-29T14:00:49.299" v="2109" actId="478"/>
          <ac:spMkLst>
            <pc:docMk/>
            <pc:sldMk cId="0" sldId="272"/>
            <ac:spMk id="38" creationId="{00000000-0000-0000-0000-000000000000}"/>
          </ac:spMkLst>
        </pc:spChg>
        <pc:spChg chg="del">
          <ac:chgData name="Jane" userId="bcba20f5937305f3" providerId="LiveId" clId="{E0B09B4A-97AA-4854-AB40-12D3CC517867}" dt="2023-03-29T14:00:50.954" v="2110" actId="478"/>
          <ac:spMkLst>
            <pc:docMk/>
            <pc:sldMk cId="0" sldId="272"/>
            <ac:spMk id="39" creationId="{00000000-0000-0000-0000-000000000000}"/>
          </ac:spMkLst>
        </pc:spChg>
        <pc:spChg chg="del">
          <ac:chgData name="Jane" userId="bcba20f5937305f3" providerId="LiveId" clId="{E0B09B4A-97AA-4854-AB40-12D3CC517867}" dt="2023-03-29T14:00:16.266" v="2088" actId="478"/>
          <ac:spMkLst>
            <pc:docMk/>
            <pc:sldMk cId="0" sldId="272"/>
            <ac:spMk id="40" creationId="{00000000-0000-0000-0000-000000000000}"/>
          </ac:spMkLst>
        </pc:spChg>
        <pc:spChg chg="del">
          <ac:chgData name="Jane" userId="bcba20f5937305f3" providerId="LiveId" clId="{E0B09B4A-97AA-4854-AB40-12D3CC517867}" dt="2023-03-29T14:00:21.118" v="2091" actId="478"/>
          <ac:spMkLst>
            <pc:docMk/>
            <pc:sldMk cId="0" sldId="272"/>
            <ac:spMk id="41" creationId="{00000000-0000-0000-0000-000000000000}"/>
          </ac:spMkLst>
        </pc:spChg>
        <pc:spChg chg="del">
          <ac:chgData name="Jane" userId="bcba20f5937305f3" providerId="LiveId" clId="{E0B09B4A-97AA-4854-AB40-12D3CC517867}" dt="2023-03-29T14:00:36.856" v="2100" actId="478"/>
          <ac:spMkLst>
            <pc:docMk/>
            <pc:sldMk cId="0" sldId="272"/>
            <ac:spMk id="42" creationId="{00000000-0000-0000-0000-000000000000}"/>
          </ac:spMkLst>
        </pc:spChg>
        <pc:spChg chg="del">
          <ac:chgData name="Jane" userId="bcba20f5937305f3" providerId="LiveId" clId="{E0B09B4A-97AA-4854-AB40-12D3CC517867}" dt="2023-03-29T14:00:55.146" v="2112" actId="478"/>
          <ac:spMkLst>
            <pc:docMk/>
            <pc:sldMk cId="0" sldId="272"/>
            <ac:spMk id="43" creationId="{00000000-0000-0000-0000-000000000000}"/>
          </ac:spMkLst>
        </pc:spChg>
        <pc:spChg chg="del">
          <ac:chgData name="Jane" userId="bcba20f5937305f3" providerId="LiveId" clId="{E0B09B4A-97AA-4854-AB40-12D3CC517867}" dt="2023-03-29T14:00:24.580" v="2093" actId="478"/>
          <ac:spMkLst>
            <pc:docMk/>
            <pc:sldMk cId="0" sldId="272"/>
            <ac:spMk id="44" creationId="{00000000-0000-0000-0000-000000000000}"/>
          </ac:spMkLst>
        </pc:spChg>
        <pc:spChg chg="del">
          <ac:chgData name="Jane" userId="bcba20f5937305f3" providerId="LiveId" clId="{E0B09B4A-97AA-4854-AB40-12D3CC517867}" dt="2023-03-29T14:00:29.452" v="2096" actId="478"/>
          <ac:spMkLst>
            <pc:docMk/>
            <pc:sldMk cId="0" sldId="272"/>
            <ac:spMk id="45" creationId="{00000000-0000-0000-0000-000000000000}"/>
          </ac:spMkLst>
        </pc:spChg>
        <pc:spChg chg="del">
          <ac:chgData name="Jane" userId="bcba20f5937305f3" providerId="LiveId" clId="{E0B09B4A-97AA-4854-AB40-12D3CC517867}" dt="2023-03-29T14:00:43.643" v="2106" actId="478"/>
          <ac:spMkLst>
            <pc:docMk/>
            <pc:sldMk cId="0" sldId="272"/>
            <ac:spMk id="46" creationId="{00000000-0000-0000-0000-000000000000}"/>
          </ac:spMkLst>
        </pc:spChg>
        <pc:spChg chg="del">
          <ac:chgData name="Jane" userId="bcba20f5937305f3" providerId="LiveId" clId="{E0B09B4A-97AA-4854-AB40-12D3CC517867}" dt="2023-03-29T14:00:47.528" v="2108" actId="478"/>
          <ac:spMkLst>
            <pc:docMk/>
            <pc:sldMk cId="0" sldId="272"/>
            <ac:spMk id="47" creationId="{00000000-0000-0000-0000-000000000000}"/>
          </ac:spMkLst>
        </pc:spChg>
        <pc:spChg chg="add del">
          <ac:chgData name="Jane" userId="bcba20f5937305f3" providerId="LiveId" clId="{E0B09B4A-97AA-4854-AB40-12D3CC517867}" dt="2023-03-29T14:03:17.936" v="2159" actId="26606"/>
          <ac:spMkLst>
            <pc:docMk/>
            <pc:sldMk cId="0" sldId="272"/>
            <ac:spMk id="55" creationId="{489B7BFD-8F45-4093-AD9C-91B15B0503D9}"/>
          </ac:spMkLst>
        </pc:spChg>
        <pc:spChg chg="add del">
          <ac:chgData name="Jane" userId="bcba20f5937305f3" providerId="LiveId" clId="{E0B09B4A-97AA-4854-AB40-12D3CC517867}" dt="2023-03-29T14:03:21.981" v="2163" actId="26606"/>
          <ac:spMkLst>
            <pc:docMk/>
            <pc:sldMk cId="0" sldId="272"/>
            <ac:spMk id="59" creationId="{5AA485AD-076E-4077-A6E6-C3C9F0C39FF2}"/>
          </ac:spMkLst>
        </pc:spChg>
        <pc:spChg chg="add del">
          <ac:chgData name="Jane" userId="bcba20f5937305f3" providerId="LiveId" clId="{E0B09B4A-97AA-4854-AB40-12D3CC517867}" dt="2023-03-29T14:03:17.936" v="2159" actId="26606"/>
          <ac:spMkLst>
            <pc:docMk/>
            <pc:sldMk cId="0" sldId="272"/>
            <ac:spMk id="61" creationId="{1D5AFED5-EFBA-4DCE-A2F2-3B1B736014C0}"/>
          </ac:spMkLst>
        </pc:spChg>
        <pc:spChg chg="add del">
          <ac:chgData name="Jane" userId="bcba20f5937305f3" providerId="LiveId" clId="{E0B09B4A-97AA-4854-AB40-12D3CC517867}" dt="2023-03-29T14:03:17.936" v="2159" actId="26606"/>
          <ac:spMkLst>
            <pc:docMk/>
            <pc:sldMk cId="0" sldId="272"/>
            <ac:spMk id="63" creationId="{BB06BF2F-5822-4F90-BF7D-7FDA657612AF}"/>
          </ac:spMkLst>
        </pc:spChg>
        <pc:spChg chg="add del">
          <ac:chgData name="Jane" userId="bcba20f5937305f3" providerId="LiveId" clId="{E0B09B4A-97AA-4854-AB40-12D3CC517867}" dt="2023-03-29T14:03:17.936" v="2159" actId="26606"/>
          <ac:spMkLst>
            <pc:docMk/>
            <pc:sldMk cId="0" sldId="272"/>
            <ac:spMk id="65" creationId="{AFBE702A-233C-4424-B0B6-5435E4A34CFA}"/>
          </ac:spMkLst>
        </pc:spChg>
        <pc:spChg chg="add del">
          <ac:chgData name="Jane" userId="bcba20f5937305f3" providerId="LiveId" clId="{E0B09B4A-97AA-4854-AB40-12D3CC517867}" dt="2023-03-29T14:03:17.936" v="2159" actId="26606"/>
          <ac:spMkLst>
            <pc:docMk/>
            <pc:sldMk cId="0" sldId="272"/>
            <ac:spMk id="67" creationId="{AE689860-A291-4B0F-AB65-421F8C20E2E1}"/>
          </ac:spMkLst>
        </pc:spChg>
        <pc:spChg chg="add del">
          <ac:chgData name="Jane" userId="bcba20f5937305f3" providerId="LiveId" clId="{E0B09B4A-97AA-4854-AB40-12D3CC517867}" dt="2023-03-29T14:03:17.936" v="2159" actId="26606"/>
          <ac:spMkLst>
            <pc:docMk/>
            <pc:sldMk cId="0" sldId="272"/>
            <ac:spMk id="69" creationId="{C82BEF57-041E-4DE3-B65C-CBE71211B3DE}"/>
          </ac:spMkLst>
        </pc:spChg>
        <pc:spChg chg="add del">
          <ac:chgData name="Jane" userId="bcba20f5937305f3" providerId="LiveId" clId="{E0B09B4A-97AA-4854-AB40-12D3CC517867}" dt="2023-03-29T14:03:17.936" v="2159" actId="26606"/>
          <ac:spMkLst>
            <pc:docMk/>
            <pc:sldMk cId="0" sldId="272"/>
            <ac:spMk id="71" creationId="{D9DFE8A5-DCEC-4A43-B613-D62AC8C5734F}"/>
          </ac:spMkLst>
        </pc:spChg>
        <pc:spChg chg="add del">
          <ac:chgData name="Jane" userId="bcba20f5937305f3" providerId="LiveId" clId="{E0B09B4A-97AA-4854-AB40-12D3CC517867}" dt="2023-03-29T14:03:17.936" v="2159" actId="26606"/>
          <ac:spMkLst>
            <pc:docMk/>
            <pc:sldMk cId="0" sldId="272"/>
            <ac:spMk id="73" creationId="{45E0BF71-78CD-4FD9-BB54-48CD14158971}"/>
          </ac:spMkLst>
        </pc:spChg>
        <pc:spChg chg="add del">
          <ac:chgData name="Jane" userId="bcba20f5937305f3" providerId="LiveId" clId="{E0B09B4A-97AA-4854-AB40-12D3CC517867}" dt="2023-03-29T14:03:17.936" v="2159" actId="26606"/>
          <ac:spMkLst>
            <pc:docMk/>
            <pc:sldMk cId="0" sldId="272"/>
            <ac:spMk id="75" creationId="{26B7664A-BE61-4A65-B937-A31E08B8B9AD}"/>
          </ac:spMkLst>
        </pc:spChg>
        <pc:spChg chg="add del">
          <ac:chgData name="Jane" userId="bcba20f5937305f3" providerId="LiveId" clId="{E0B09B4A-97AA-4854-AB40-12D3CC517867}" dt="2023-03-29T14:03:17.936" v="2159" actId="26606"/>
          <ac:spMkLst>
            <pc:docMk/>
            <pc:sldMk cId="0" sldId="272"/>
            <ac:spMk id="84" creationId="{87045360-A428-4E4B-989C-E4EF4D92037A}"/>
          </ac:spMkLst>
        </pc:spChg>
        <pc:spChg chg="add del">
          <ac:chgData name="Jane" userId="bcba20f5937305f3" providerId="LiveId" clId="{E0B09B4A-97AA-4854-AB40-12D3CC517867}" dt="2023-03-29T14:03:19.326" v="2161" actId="26606"/>
          <ac:spMkLst>
            <pc:docMk/>
            <pc:sldMk cId="0" sldId="272"/>
            <ac:spMk id="86" creationId="{AC8EEB0F-BA72-49AC-956F-331B60FDE79E}"/>
          </ac:spMkLst>
        </pc:spChg>
        <pc:spChg chg="add del">
          <ac:chgData name="Jane" userId="bcba20f5937305f3" providerId="LiveId" clId="{E0B09B4A-97AA-4854-AB40-12D3CC517867}" dt="2023-03-29T14:03:21.981" v="2163" actId="26606"/>
          <ac:spMkLst>
            <pc:docMk/>
            <pc:sldMk cId="0" sldId="272"/>
            <ac:spMk id="98" creationId="{A93898FF-D987-4B0E-BFB4-85F5EB356D4D}"/>
          </ac:spMkLst>
        </pc:spChg>
        <pc:spChg chg="add del">
          <ac:chgData name="Jane" userId="bcba20f5937305f3" providerId="LiveId" clId="{E0B09B4A-97AA-4854-AB40-12D3CC517867}" dt="2023-03-29T14:03:21.981" v="2163" actId="26606"/>
          <ac:spMkLst>
            <pc:docMk/>
            <pc:sldMk cId="0" sldId="272"/>
            <ac:spMk id="99" creationId="{612F383F-B981-4BC3-9E2B-7BE938CEF3EC}"/>
          </ac:spMkLst>
        </pc:spChg>
        <pc:spChg chg="add del">
          <ac:chgData name="Jane" userId="bcba20f5937305f3" providerId="LiveId" clId="{E0B09B4A-97AA-4854-AB40-12D3CC517867}" dt="2023-03-29T14:03:21.981" v="2163" actId="26606"/>
          <ac:spMkLst>
            <pc:docMk/>
            <pc:sldMk cId="0" sldId="272"/>
            <ac:spMk id="100" creationId="{58D235B8-3D10-493F-88AC-84BB404C1B5A}"/>
          </ac:spMkLst>
        </pc:spChg>
        <pc:spChg chg="add del">
          <ac:chgData name="Jane" userId="bcba20f5937305f3" providerId="LiveId" clId="{E0B09B4A-97AA-4854-AB40-12D3CC517867}" dt="2023-03-29T14:03:21.981" v="2163" actId="26606"/>
          <ac:spMkLst>
            <pc:docMk/>
            <pc:sldMk cId="0" sldId="272"/>
            <ac:spMk id="101" creationId="{42A4FC2C-047E-45A5-965D-8E1E3BF09BC6}"/>
          </ac:spMkLst>
        </pc:spChg>
        <pc:spChg chg="add del">
          <ac:chgData name="Jane" userId="bcba20f5937305f3" providerId="LiveId" clId="{E0B09B4A-97AA-4854-AB40-12D3CC517867}" dt="2023-03-29T14:03:24.184" v="2165" actId="26606"/>
          <ac:spMkLst>
            <pc:docMk/>
            <pc:sldMk cId="0" sldId="272"/>
            <ac:spMk id="104" creationId="{7B4F6806-5898-4FE8-B610-A058C8B8470A}"/>
          </ac:spMkLst>
        </pc:spChg>
        <pc:spChg chg="add">
          <ac:chgData name="Jane" userId="bcba20f5937305f3" providerId="LiveId" clId="{E0B09B4A-97AA-4854-AB40-12D3CC517867}" dt="2023-03-29T14:03:24.231" v="2166" actId="26606"/>
          <ac:spMkLst>
            <pc:docMk/>
            <pc:sldMk cId="0" sldId="272"/>
            <ac:spMk id="106" creationId="{489B7BFD-8F45-4093-AD9C-91B15B0503D9}"/>
          </ac:spMkLst>
        </pc:spChg>
        <pc:spChg chg="add">
          <ac:chgData name="Jane" userId="bcba20f5937305f3" providerId="LiveId" clId="{E0B09B4A-97AA-4854-AB40-12D3CC517867}" dt="2023-03-29T14:03:24.231" v="2166" actId="26606"/>
          <ac:spMkLst>
            <pc:docMk/>
            <pc:sldMk cId="0" sldId="272"/>
            <ac:spMk id="109" creationId="{1D5AFED5-EFBA-4DCE-A2F2-3B1B736014C0}"/>
          </ac:spMkLst>
        </pc:spChg>
        <pc:spChg chg="add">
          <ac:chgData name="Jane" userId="bcba20f5937305f3" providerId="LiveId" clId="{E0B09B4A-97AA-4854-AB40-12D3CC517867}" dt="2023-03-29T14:03:24.231" v="2166" actId="26606"/>
          <ac:spMkLst>
            <pc:docMk/>
            <pc:sldMk cId="0" sldId="272"/>
            <ac:spMk id="110" creationId="{BB06BF2F-5822-4F90-BF7D-7FDA657612AF}"/>
          </ac:spMkLst>
        </pc:spChg>
        <pc:spChg chg="add">
          <ac:chgData name="Jane" userId="bcba20f5937305f3" providerId="LiveId" clId="{E0B09B4A-97AA-4854-AB40-12D3CC517867}" dt="2023-03-29T14:03:24.231" v="2166" actId="26606"/>
          <ac:spMkLst>
            <pc:docMk/>
            <pc:sldMk cId="0" sldId="272"/>
            <ac:spMk id="111" creationId="{AFBE702A-233C-4424-B0B6-5435E4A34CFA}"/>
          </ac:spMkLst>
        </pc:spChg>
        <pc:spChg chg="add">
          <ac:chgData name="Jane" userId="bcba20f5937305f3" providerId="LiveId" clId="{E0B09B4A-97AA-4854-AB40-12D3CC517867}" dt="2023-03-29T14:03:24.231" v="2166" actId="26606"/>
          <ac:spMkLst>
            <pc:docMk/>
            <pc:sldMk cId="0" sldId="272"/>
            <ac:spMk id="112" creationId="{AE689860-A291-4B0F-AB65-421F8C20E2E1}"/>
          </ac:spMkLst>
        </pc:spChg>
        <pc:spChg chg="add">
          <ac:chgData name="Jane" userId="bcba20f5937305f3" providerId="LiveId" clId="{E0B09B4A-97AA-4854-AB40-12D3CC517867}" dt="2023-03-29T14:03:24.231" v="2166" actId="26606"/>
          <ac:spMkLst>
            <pc:docMk/>
            <pc:sldMk cId="0" sldId="272"/>
            <ac:spMk id="113" creationId="{C82BEF57-041E-4DE3-B65C-CBE71211B3DE}"/>
          </ac:spMkLst>
        </pc:spChg>
        <pc:spChg chg="add">
          <ac:chgData name="Jane" userId="bcba20f5937305f3" providerId="LiveId" clId="{E0B09B4A-97AA-4854-AB40-12D3CC517867}" dt="2023-03-29T14:03:24.231" v="2166" actId="26606"/>
          <ac:spMkLst>
            <pc:docMk/>
            <pc:sldMk cId="0" sldId="272"/>
            <ac:spMk id="114" creationId="{D9DFE8A5-DCEC-4A43-B613-D62AC8C5734F}"/>
          </ac:spMkLst>
        </pc:spChg>
        <pc:spChg chg="add">
          <ac:chgData name="Jane" userId="bcba20f5937305f3" providerId="LiveId" clId="{E0B09B4A-97AA-4854-AB40-12D3CC517867}" dt="2023-03-29T14:03:24.231" v="2166" actId="26606"/>
          <ac:spMkLst>
            <pc:docMk/>
            <pc:sldMk cId="0" sldId="272"/>
            <ac:spMk id="115" creationId="{45E0BF71-78CD-4FD9-BB54-48CD14158971}"/>
          </ac:spMkLst>
        </pc:spChg>
        <pc:spChg chg="add">
          <ac:chgData name="Jane" userId="bcba20f5937305f3" providerId="LiveId" clId="{E0B09B4A-97AA-4854-AB40-12D3CC517867}" dt="2023-03-29T14:03:24.231" v="2166" actId="26606"/>
          <ac:spMkLst>
            <pc:docMk/>
            <pc:sldMk cId="0" sldId="272"/>
            <ac:spMk id="116" creationId="{26B7664A-BE61-4A65-B937-A31E08B8B9AD}"/>
          </ac:spMkLst>
        </pc:spChg>
        <pc:spChg chg="add">
          <ac:chgData name="Jane" userId="bcba20f5937305f3" providerId="LiveId" clId="{E0B09B4A-97AA-4854-AB40-12D3CC517867}" dt="2023-03-29T14:03:24.231" v="2166" actId="26606"/>
          <ac:spMkLst>
            <pc:docMk/>
            <pc:sldMk cId="0" sldId="272"/>
            <ac:spMk id="118" creationId="{87045360-A428-4E4B-989C-E4EF4D92037A}"/>
          </ac:spMkLst>
        </pc:spChg>
        <pc:spChg chg="mod">
          <ac:chgData name="Jane" userId="bcba20f5937305f3" providerId="LiveId" clId="{E0B09B4A-97AA-4854-AB40-12D3CC517867}" dt="2023-03-29T13:50:41.581" v="1951" actId="20577"/>
          <ac:spMkLst>
            <pc:docMk/>
            <pc:sldMk cId="0" sldId="272"/>
            <ac:spMk id="21507" creationId="{00000000-0000-0000-0000-000000000000}"/>
          </ac:spMkLst>
        </pc:spChg>
        <pc:spChg chg="del">
          <ac:chgData name="Jane" userId="bcba20f5937305f3" providerId="LiveId" clId="{E0B09B4A-97AA-4854-AB40-12D3CC517867}" dt="2023-03-29T14:01:19.163" v="2118" actId="478"/>
          <ac:spMkLst>
            <pc:docMk/>
            <pc:sldMk cId="0" sldId="272"/>
            <ac:spMk id="21510" creationId="{00000000-0000-0000-0000-000000000000}"/>
          </ac:spMkLst>
        </pc:spChg>
        <pc:grpChg chg="del mod">
          <ac:chgData name="Jane" userId="bcba20f5937305f3" providerId="LiveId" clId="{E0B09B4A-97AA-4854-AB40-12D3CC517867}" dt="2023-03-29T14:01:14.584" v="2117" actId="478"/>
          <ac:grpSpMkLst>
            <pc:docMk/>
            <pc:sldMk cId="0" sldId="272"/>
            <ac:grpSpMk id="3" creationId="{00000000-0000-0000-0000-000000000000}"/>
          </ac:grpSpMkLst>
        </pc:grpChg>
        <pc:grpChg chg="del">
          <ac:chgData name="Jane" userId="bcba20f5937305f3" providerId="LiveId" clId="{E0B09B4A-97AA-4854-AB40-12D3CC517867}" dt="2023-03-29T14:00:22.309" v="2092" actId="478"/>
          <ac:grpSpMkLst>
            <pc:docMk/>
            <pc:sldMk cId="0" sldId="272"/>
            <ac:grpSpMk id="4" creationId="{00000000-0000-0000-0000-000000000000}"/>
          </ac:grpSpMkLst>
        </pc:grpChg>
        <pc:grpChg chg="del">
          <ac:chgData name="Jane" userId="bcba20f5937305f3" providerId="LiveId" clId="{E0B09B4A-97AA-4854-AB40-12D3CC517867}" dt="2023-03-29T14:00:17.182" v="2089" actId="478"/>
          <ac:grpSpMkLst>
            <pc:docMk/>
            <pc:sldMk cId="0" sldId="272"/>
            <ac:grpSpMk id="7" creationId="{00000000-0000-0000-0000-000000000000}"/>
          </ac:grpSpMkLst>
        </pc:grpChg>
        <pc:grpChg chg="del">
          <ac:chgData name="Jane" userId="bcba20f5937305f3" providerId="LiveId" clId="{E0B09B4A-97AA-4854-AB40-12D3CC517867}" dt="2023-03-29T14:00:41.479" v="2105" actId="478"/>
          <ac:grpSpMkLst>
            <pc:docMk/>
            <pc:sldMk cId="0" sldId="272"/>
            <ac:grpSpMk id="9" creationId="{00000000-0000-0000-0000-000000000000}"/>
          </ac:grpSpMkLst>
        </pc:grpChg>
        <pc:grpChg chg="del">
          <ac:chgData name="Jane" userId="bcba20f5937305f3" providerId="LiveId" clId="{E0B09B4A-97AA-4854-AB40-12D3CC517867}" dt="2023-03-29T14:00:34.676" v="2099" actId="478"/>
          <ac:grpSpMkLst>
            <pc:docMk/>
            <pc:sldMk cId="0" sldId="272"/>
            <ac:grpSpMk id="21" creationId="{00000000-0000-0000-0000-000000000000}"/>
          </ac:grpSpMkLst>
        </pc:grpChg>
        <pc:grpChg chg="add del">
          <ac:chgData name="Jane" userId="bcba20f5937305f3" providerId="LiveId" clId="{E0B09B4A-97AA-4854-AB40-12D3CC517867}" dt="2023-03-29T14:03:17.936" v="2159" actId="26606"/>
          <ac:grpSpMkLst>
            <pc:docMk/>
            <pc:sldMk cId="0" sldId="272"/>
            <ac:grpSpMk id="57" creationId="{CE13B848-F9EE-4456-8D73-C25390B65428}"/>
          </ac:grpSpMkLst>
        </pc:grpChg>
        <pc:grpChg chg="add del">
          <ac:chgData name="Jane" userId="bcba20f5937305f3" providerId="LiveId" clId="{E0B09B4A-97AA-4854-AB40-12D3CC517867}" dt="2023-03-29T14:03:17.936" v="2159" actId="26606"/>
          <ac:grpSpMkLst>
            <pc:docMk/>
            <pc:sldMk cId="0" sldId="272"/>
            <ac:grpSpMk id="77" creationId="{FB9739EB-7F66-433D-841F-AB3CD18700B7}"/>
          </ac:grpSpMkLst>
        </pc:grpChg>
        <pc:grpChg chg="add del">
          <ac:chgData name="Jane" userId="bcba20f5937305f3" providerId="LiveId" clId="{E0B09B4A-97AA-4854-AB40-12D3CC517867}" dt="2023-03-29T14:03:19.326" v="2161" actId="26606"/>
          <ac:grpSpMkLst>
            <pc:docMk/>
            <pc:sldMk cId="0" sldId="272"/>
            <ac:grpSpMk id="87" creationId="{54C5F191-28EB-4204-8F9D-2EA49651480F}"/>
          </ac:grpSpMkLst>
        </pc:grpChg>
        <pc:grpChg chg="add del">
          <ac:chgData name="Jane" userId="bcba20f5937305f3" providerId="LiveId" clId="{E0B09B4A-97AA-4854-AB40-12D3CC517867}" dt="2023-03-29T14:03:19.326" v="2161" actId="26606"/>
          <ac:grpSpMkLst>
            <pc:docMk/>
            <pc:sldMk cId="0" sldId="272"/>
            <ac:grpSpMk id="91" creationId="{19A5CE6D-B0CD-44A3-A50A-64467EB0712C}"/>
          </ac:grpSpMkLst>
        </pc:grpChg>
        <pc:grpChg chg="add del">
          <ac:chgData name="Jane" userId="bcba20f5937305f3" providerId="LiveId" clId="{E0B09B4A-97AA-4854-AB40-12D3CC517867}" dt="2023-03-29T14:03:19.326" v="2161" actId="26606"/>
          <ac:grpSpMkLst>
            <pc:docMk/>
            <pc:sldMk cId="0" sldId="272"/>
            <ac:grpSpMk id="94" creationId="{1F5AD99D-D9DE-4538-B93F-D082821D361E}"/>
          </ac:grpSpMkLst>
        </pc:grpChg>
        <pc:grpChg chg="add">
          <ac:chgData name="Jane" userId="bcba20f5937305f3" providerId="LiveId" clId="{E0B09B4A-97AA-4854-AB40-12D3CC517867}" dt="2023-03-29T14:03:24.231" v="2166" actId="26606"/>
          <ac:grpSpMkLst>
            <pc:docMk/>
            <pc:sldMk cId="0" sldId="272"/>
            <ac:grpSpMk id="107" creationId="{CE13B848-F9EE-4456-8D73-C25390B65428}"/>
          </ac:grpSpMkLst>
        </pc:grpChg>
        <pc:grpChg chg="add">
          <ac:chgData name="Jane" userId="bcba20f5937305f3" providerId="LiveId" clId="{E0B09B4A-97AA-4854-AB40-12D3CC517867}" dt="2023-03-29T14:03:24.231" v="2166" actId="26606"/>
          <ac:grpSpMkLst>
            <pc:docMk/>
            <pc:sldMk cId="0" sldId="272"/>
            <ac:grpSpMk id="117" creationId="{FB9739EB-7F66-433D-841F-AB3CD18700B7}"/>
          </ac:grpSpMkLst>
        </pc:grpChg>
        <pc:picChg chg="add mod ord">
          <ac:chgData name="Jane" userId="bcba20f5937305f3" providerId="LiveId" clId="{E0B09B4A-97AA-4854-AB40-12D3CC517867}" dt="2023-03-29T14:03:24.231" v="2166" actId="26606"/>
          <ac:picMkLst>
            <pc:docMk/>
            <pc:sldMk cId="0" sldId="272"/>
            <ac:picMk id="32" creationId="{76A93D47-50BE-EB12-8D7B-768FB8B6F114}"/>
          </ac:picMkLst>
        </pc:picChg>
        <pc:picChg chg="add mod ord">
          <ac:chgData name="Jane" userId="bcba20f5937305f3" providerId="LiveId" clId="{E0B09B4A-97AA-4854-AB40-12D3CC517867}" dt="2023-03-29T14:03:24.231" v="2166" actId="26606"/>
          <ac:picMkLst>
            <pc:docMk/>
            <pc:sldMk cId="0" sldId="272"/>
            <ac:picMk id="48" creationId="{28244A03-1EEF-A14A-9F6E-ABADD2D9FE6F}"/>
          </ac:picMkLst>
        </pc:picChg>
        <pc:picChg chg="add mod ord">
          <ac:chgData name="Jane" userId="bcba20f5937305f3" providerId="LiveId" clId="{E0B09B4A-97AA-4854-AB40-12D3CC517867}" dt="2023-03-29T14:03:24.231" v="2166" actId="26606"/>
          <ac:picMkLst>
            <pc:docMk/>
            <pc:sldMk cId="0" sldId="272"/>
            <ac:picMk id="50" creationId="{218D4D79-8784-F2B5-E5C9-BA5D9D2C2284}"/>
          </ac:picMkLst>
        </pc:picChg>
        <pc:picChg chg="add mod modCrop">
          <ac:chgData name="Jane" userId="bcba20f5937305f3" providerId="LiveId" clId="{E0B09B4A-97AA-4854-AB40-12D3CC517867}" dt="2023-03-29T14:37:49.544" v="2884" actId="1076"/>
          <ac:picMkLst>
            <pc:docMk/>
            <pc:sldMk cId="0" sldId="272"/>
            <ac:picMk id="52" creationId="{7687996F-3B7C-1F96-D83A-7657992E4073}"/>
          </ac:picMkLst>
        </pc:picChg>
        <pc:picChg chg="add del">
          <ac:chgData name="Jane" userId="bcba20f5937305f3" providerId="LiveId" clId="{E0B09B4A-97AA-4854-AB40-12D3CC517867}" dt="2023-03-29T14:03:21.981" v="2163" actId="26606"/>
          <ac:picMkLst>
            <pc:docMk/>
            <pc:sldMk cId="0" sldId="272"/>
            <ac:picMk id="102" creationId="{D088DBDF-80D5-4FC0-8A54-9D660B728DC4}"/>
          </ac:picMkLst>
        </pc:picChg>
      </pc:sldChg>
      <pc:sldChg chg="addSp delSp modSp mod setBg modClrScheme delAnim chgLayout">
        <pc:chgData name="Jane" userId="bcba20f5937305f3" providerId="LiveId" clId="{E0B09B4A-97AA-4854-AB40-12D3CC517867}" dt="2023-03-29T14:38:16.042" v="2893" actId="1076"/>
        <pc:sldMkLst>
          <pc:docMk/>
          <pc:sldMk cId="0" sldId="273"/>
        </pc:sldMkLst>
        <pc:spChg chg="del">
          <ac:chgData name="Jane" userId="bcba20f5937305f3" providerId="LiveId" clId="{E0B09B4A-97AA-4854-AB40-12D3CC517867}" dt="2023-03-29T14:03:57.086" v="2169" actId="478"/>
          <ac:spMkLst>
            <pc:docMk/>
            <pc:sldMk cId="0" sldId="273"/>
            <ac:spMk id="2" creationId="{00000000-0000-0000-0000-000000000000}"/>
          </ac:spMkLst>
        </pc:spChg>
        <pc:spChg chg="del topLvl">
          <ac:chgData name="Jane" userId="bcba20f5937305f3" providerId="LiveId" clId="{E0B09B4A-97AA-4854-AB40-12D3CC517867}" dt="2023-03-29T14:04:09.309" v="2171" actId="478"/>
          <ac:spMkLst>
            <pc:docMk/>
            <pc:sldMk cId="0" sldId="273"/>
            <ac:spMk id="5" creationId="{00000000-0000-0000-0000-000000000000}"/>
          </ac:spMkLst>
        </pc:spChg>
        <pc:spChg chg="del mod">
          <ac:chgData name="Jane" userId="bcba20f5937305f3" providerId="LiveId" clId="{E0B09B4A-97AA-4854-AB40-12D3CC517867}" dt="2023-03-29T14:04:36.731" v="2184" actId="478"/>
          <ac:spMkLst>
            <pc:docMk/>
            <pc:sldMk cId="0" sldId="273"/>
            <ac:spMk id="6" creationId="{00000000-0000-0000-0000-000000000000}"/>
          </ac:spMkLst>
        </pc:spChg>
        <pc:spChg chg="add mod">
          <ac:chgData name="Jane" userId="bcba20f5937305f3" providerId="LiveId" clId="{E0B09B4A-97AA-4854-AB40-12D3CC517867}" dt="2023-03-29T14:06:56.536" v="2266" actId="3062"/>
          <ac:spMkLst>
            <pc:docMk/>
            <pc:sldMk cId="0" sldId="273"/>
            <ac:spMk id="12" creationId="{24401722-6FA7-828F-D715-8BA0B8A4EFF6}"/>
          </ac:spMkLst>
        </pc:spChg>
        <pc:spChg chg="add mod ord">
          <ac:chgData name="Jane" userId="bcba20f5937305f3" providerId="LiveId" clId="{E0B09B4A-97AA-4854-AB40-12D3CC517867}" dt="2023-03-29T14:07:06.659" v="2268" actId="5793"/>
          <ac:spMkLst>
            <pc:docMk/>
            <pc:sldMk cId="0" sldId="273"/>
            <ac:spMk id="13" creationId="{1EC308B9-20EE-9C21-D111-893211688D27}"/>
          </ac:spMkLst>
        </pc:spChg>
        <pc:spChg chg="add del mod">
          <ac:chgData name="Jane" userId="bcba20f5937305f3" providerId="LiveId" clId="{E0B09B4A-97AA-4854-AB40-12D3CC517867}" dt="2023-03-29T14:06:41.570" v="2256" actId="931"/>
          <ac:spMkLst>
            <pc:docMk/>
            <pc:sldMk cId="0" sldId="273"/>
            <ac:spMk id="14" creationId="{87426BE1-DFFA-EB90-D70E-05B845F99518}"/>
          </ac:spMkLst>
        </pc:spChg>
        <pc:spChg chg="add del">
          <ac:chgData name="Jane" userId="bcba20f5937305f3" providerId="LiveId" clId="{E0B09B4A-97AA-4854-AB40-12D3CC517867}" dt="2023-03-29T14:06:46.569" v="2264" actId="26606"/>
          <ac:spMkLst>
            <pc:docMk/>
            <pc:sldMk cId="0" sldId="273"/>
            <ac:spMk id="25" creationId="{93B08880-F4DE-42E0-AE26-F56F56349643}"/>
          </ac:spMkLst>
        </pc:spChg>
        <pc:spChg chg="add del">
          <ac:chgData name="Jane" userId="bcba20f5937305f3" providerId="LiveId" clId="{E0B09B4A-97AA-4854-AB40-12D3CC517867}" dt="2023-03-29T14:06:46.569" v="2264" actId="26606"/>
          <ac:spMkLst>
            <pc:docMk/>
            <pc:sldMk cId="0" sldId="273"/>
            <ac:spMk id="27" creationId="{8A2A689E-17C0-4832-920D-11B3E03EE987}"/>
          </ac:spMkLst>
        </pc:spChg>
        <pc:spChg chg="add">
          <ac:chgData name="Jane" userId="bcba20f5937305f3" providerId="LiveId" clId="{E0B09B4A-97AA-4854-AB40-12D3CC517867}" dt="2023-03-29T14:06:46.584" v="2265" actId="26606"/>
          <ac:spMkLst>
            <pc:docMk/>
            <pc:sldMk cId="0" sldId="273"/>
            <ac:spMk id="33" creationId="{114C78B5-EC6B-4A39-8860-705100867457}"/>
          </ac:spMkLst>
        </pc:spChg>
        <pc:spChg chg="del">
          <ac:chgData name="Jane" userId="bcba20f5937305f3" providerId="LiveId" clId="{E0B09B4A-97AA-4854-AB40-12D3CC517867}" dt="2023-03-29T14:04:21.259" v="2178" actId="478"/>
          <ac:spMkLst>
            <pc:docMk/>
            <pc:sldMk cId="0" sldId="273"/>
            <ac:spMk id="38" creationId="{00000000-0000-0000-0000-000000000000}"/>
          </ac:spMkLst>
        </pc:spChg>
        <pc:spChg chg="del topLvl">
          <ac:chgData name="Jane" userId="bcba20f5937305f3" providerId="LiveId" clId="{E0B09B4A-97AA-4854-AB40-12D3CC517867}" dt="2023-03-29T14:04:19.962" v="2177" actId="478"/>
          <ac:spMkLst>
            <pc:docMk/>
            <pc:sldMk cId="0" sldId="273"/>
            <ac:spMk id="40" creationId="{00000000-0000-0000-0000-000000000000}"/>
          </ac:spMkLst>
        </pc:spChg>
        <pc:spChg chg="del">
          <ac:chgData name="Jane" userId="bcba20f5937305f3" providerId="LiveId" clId="{E0B09B4A-97AA-4854-AB40-12D3CC517867}" dt="2023-03-29T14:04:23.649" v="2179" actId="478"/>
          <ac:spMkLst>
            <pc:docMk/>
            <pc:sldMk cId="0" sldId="273"/>
            <ac:spMk id="69" creationId="{00000000-0000-0000-0000-000000000000}"/>
          </ac:spMkLst>
        </pc:spChg>
        <pc:spChg chg="del">
          <ac:chgData name="Jane" userId="bcba20f5937305f3" providerId="LiveId" clId="{E0B09B4A-97AA-4854-AB40-12D3CC517867}" dt="2023-03-29T14:04:26.882" v="2180" actId="478"/>
          <ac:spMkLst>
            <pc:docMk/>
            <pc:sldMk cId="0" sldId="273"/>
            <ac:spMk id="70" creationId="{00000000-0000-0000-0000-000000000000}"/>
          </ac:spMkLst>
        </pc:spChg>
        <pc:spChg chg="del">
          <ac:chgData name="Jane" userId="bcba20f5937305f3" providerId="LiveId" clId="{E0B09B4A-97AA-4854-AB40-12D3CC517867}" dt="2023-03-29T14:04:29.281" v="2181" actId="478"/>
          <ac:spMkLst>
            <pc:docMk/>
            <pc:sldMk cId="0" sldId="273"/>
            <ac:spMk id="71" creationId="{00000000-0000-0000-0000-000000000000}"/>
          </ac:spMkLst>
        </pc:spChg>
        <pc:spChg chg="del topLvl">
          <ac:chgData name="Jane" userId="bcba20f5937305f3" providerId="LiveId" clId="{E0B09B4A-97AA-4854-AB40-12D3CC517867}" dt="2023-03-29T14:04:06.365" v="2170" actId="478"/>
          <ac:spMkLst>
            <pc:docMk/>
            <pc:sldMk cId="0" sldId="273"/>
            <ac:spMk id="22531" creationId="{00000000-0000-0000-0000-000000000000}"/>
          </ac:spMkLst>
        </pc:spChg>
        <pc:spChg chg="del topLvl">
          <ac:chgData name="Jane" userId="bcba20f5937305f3" providerId="LiveId" clId="{E0B09B4A-97AA-4854-AB40-12D3CC517867}" dt="2023-03-29T14:04:18.728" v="2176" actId="478"/>
          <ac:spMkLst>
            <pc:docMk/>
            <pc:sldMk cId="0" sldId="273"/>
            <ac:spMk id="22537" creationId="{00000000-0000-0000-0000-000000000000}"/>
          </ac:spMkLst>
        </pc:spChg>
        <pc:grpChg chg="del">
          <ac:chgData name="Jane" userId="bcba20f5937305f3" providerId="LiveId" clId="{E0B09B4A-97AA-4854-AB40-12D3CC517867}" dt="2023-03-29T14:04:06.365" v="2170" actId="478"/>
          <ac:grpSpMkLst>
            <pc:docMk/>
            <pc:sldMk cId="0" sldId="273"/>
            <ac:grpSpMk id="3" creationId="{00000000-0000-0000-0000-000000000000}"/>
          </ac:grpSpMkLst>
        </pc:grpChg>
        <pc:grpChg chg="del">
          <ac:chgData name="Jane" userId="bcba20f5937305f3" providerId="LiveId" clId="{E0B09B4A-97AA-4854-AB40-12D3CC517867}" dt="2023-03-29T14:04:18.728" v="2176" actId="478"/>
          <ac:grpSpMkLst>
            <pc:docMk/>
            <pc:sldMk cId="0" sldId="273"/>
            <ac:grpSpMk id="4" creationId="{00000000-0000-0000-0000-000000000000}"/>
          </ac:grpSpMkLst>
        </pc:grpChg>
        <pc:grpChg chg="del">
          <ac:chgData name="Jane" userId="bcba20f5937305f3" providerId="LiveId" clId="{E0B09B4A-97AA-4854-AB40-12D3CC517867}" dt="2023-03-29T14:04:11.481" v="2173" actId="478"/>
          <ac:grpSpMkLst>
            <pc:docMk/>
            <pc:sldMk cId="0" sldId="273"/>
            <ac:grpSpMk id="7" creationId="{00000000-0000-0000-0000-000000000000}"/>
          </ac:grpSpMkLst>
        </pc:grpChg>
        <pc:grpChg chg="del">
          <ac:chgData name="Jane" userId="bcba20f5937305f3" providerId="LiveId" clId="{E0B09B4A-97AA-4854-AB40-12D3CC517867}" dt="2023-03-29T14:04:10.335" v="2172" actId="478"/>
          <ac:grpSpMkLst>
            <pc:docMk/>
            <pc:sldMk cId="0" sldId="273"/>
            <ac:grpSpMk id="8" creationId="{00000000-0000-0000-0000-000000000000}"/>
          </ac:grpSpMkLst>
        </pc:grpChg>
        <pc:grpChg chg="del">
          <ac:chgData name="Jane" userId="bcba20f5937305f3" providerId="LiveId" clId="{E0B09B4A-97AA-4854-AB40-12D3CC517867}" dt="2023-03-29T14:04:12.834" v="2174" actId="478"/>
          <ac:grpSpMkLst>
            <pc:docMk/>
            <pc:sldMk cId="0" sldId="273"/>
            <ac:grpSpMk id="9" creationId="{00000000-0000-0000-0000-000000000000}"/>
          </ac:grpSpMkLst>
        </pc:grpChg>
        <pc:grpChg chg="del">
          <ac:chgData name="Jane" userId="bcba20f5937305f3" providerId="LiveId" clId="{E0B09B4A-97AA-4854-AB40-12D3CC517867}" dt="2023-03-29T14:04:13.943" v="2175" actId="478"/>
          <ac:grpSpMkLst>
            <pc:docMk/>
            <pc:sldMk cId="0" sldId="273"/>
            <ac:grpSpMk id="11" creationId="{00000000-0000-0000-0000-000000000000}"/>
          </ac:grpSpMkLst>
        </pc:grpChg>
        <pc:grpChg chg="add del">
          <ac:chgData name="Jane" userId="bcba20f5937305f3" providerId="LiveId" clId="{E0B09B4A-97AA-4854-AB40-12D3CC517867}" dt="2023-03-29T14:06:46.569" v="2264" actId="26606"/>
          <ac:grpSpMkLst>
            <pc:docMk/>
            <pc:sldMk cId="0" sldId="273"/>
            <ac:grpSpMk id="29" creationId="{364A290D-B7BC-40B4-AB97-0C801BCCE267}"/>
          </ac:grpSpMkLst>
        </pc:grpChg>
        <pc:grpChg chg="add">
          <ac:chgData name="Jane" userId="bcba20f5937305f3" providerId="LiveId" clId="{E0B09B4A-97AA-4854-AB40-12D3CC517867}" dt="2023-03-29T14:06:46.584" v="2265" actId="26606"/>
          <ac:grpSpMkLst>
            <pc:docMk/>
            <pc:sldMk cId="0" sldId="273"/>
            <ac:grpSpMk id="34" creationId="{A50943B0-FDF7-4C2C-B784-9208C945A8C3}"/>
          </ac:grpSpMkLst>
        </pc:grpChg>
        <pc:picChg chg="add mod">
          <ac:chgData name="Jane" userId="bcba20f5937305f3" providerId="LiveId" clId="{E0B09B4A-97AA-4854-AB40-12D3CC517867}" dt="2023-03-29T14:06:46.584" v="2265" actId="26606"/>
          <ac:picMkLst>
            <pc:docMk/>
            <pc:sldMk cId="0" sldId="273"/>
            <ac:picMk id="16" creationId="{BA1AE01A-99C6-0665-0A65-0DAD0EABF772}"/>
          </ac:picMkLst>
        </pc:picChg>
        <pc:picChg chg="add mod ord">
          <ac:chgData name="Jane" userId="bcba20f5937305f3" providerId="LiveId" clId="{E0B09B4A-97AA-4854-AB40-12D3CC517867}" dt="2023-03-29T14:06:46.584" v="2265" actId="26606"/>
          <ac:picMkLst>
            <pc:docMk/>
            <pc:sldMk cId="0" sldId="273"/>
            <ac:picMk id="18" creationId="{44B7CB6B-C056-3D37-BB6E-6015EDFD47FB}"/>
          </ac:picMkLst>
        </pc:picChg>
        <pc:picChg chg="add mod">
          <ac:chgData name="Jane" userId="bcba20f5937305f3" providerId="LiveId" clId="{E0B09B4A-97AA-4854-AB40-12D3CC517867}" dt="2023-03-29T14:06:46.584" v="2265" actId="26606"/>
          <ac:picMkLst>
            <pc:docMk/>
            <pc:sldMk cId="0" sldId="273"/>
            <ac:picMk id="20" creationId="{5298005E-A288-A49E-42EB-FCDAD33CD225}"/>
          </ac:picMkLst>
        </pc:picChg>
        <pc:picChg chg="add mod modCrop">
          <ac:chgData name="Jane" userId="bcba20f5937305f3" providerId="LiveId" clId="{E0B09B4A-97AA-4854-AB40-12D3CC517867}" dt="2023-03-29T14:38:16.042" v="2893" actId="1076"/>
          <ac:picMkLst>
            <pc:docMk/>
            <pc:sldMk cId="0" sldId="273"/>
            <ac:picMk id="22" creationId="{0FD5BF6A-6D05-0CF7-E476-668D8D8E753D}"/>
          </ac:picMkLst>
        </pc:picChg>
      </pc:sldChg>
      <pc:sldChg chg="addSp delSp modSp mod setBg modClrScheme delAnim setClrOvrMap chgLayout">
        <pc:chgData name="Jane" userId="bcba20f5937305f3" providerId="LiveId" clId="{E0B09B4A-97AA-4854-AB40-12D3CC517867}" dt="2023-03-29T14:39:16.116" v="2911" actId="1076"/>
        <pc:sldMkLst>
          <pc:docMk/>
          <pc:sldMk cId="0" sldId="274"/>
        </pc:sldMkLst>
        <pc:spChg chg="del">
          <ac:chgData name="Jane" userId="bcba20f5937305f3" providerId="LiveId" clId="{E0B09B4A-97AA-4854-AB40-12D3CC517867}" dt="2023-03-29T14:07:12.647" v="2269" actId="478"/>
          <ac:spMkLst>
            <pc:docMk/>
            <pc:sldMk cId="0" sldId="274"/>
            <ac:spMk id="2" creationId="{00000000-0000-0000-0000-000000000000}"/>
          </ac:spMkLst>
        </pc:spChg>
        <pc:spChg chg="del topLvl">
          <ac:chgData name="Jane" userId="bcba20f5937305f3" providerId="LiveId" clId="{E0B09B4A-97AA-4854-AB40-12D3CC517867}" dt="2023-03-29T14:07:18.155" v="2271" actId="478"/>
          <ac:spMkLst>
            <pc:docMk/>
            <pc:sldMk cId="0" sldId="274"/>
            <ac:spMk id="5" creationId="{00000000-0000-0000-0000-000000000000}"/>
          </ac:spMkLst>
        </pc:spChg>
        <pc:spChg chg="del">
          <ac:chgData name="Jane" userId="bcba20f5937305f3" providerId="LiveId" clId="{E0B09B4A-97AA-4854-AB40-12D3CC517867}" dt="2023-03-29T14:07:45.234" v="2285" actId="478"/>
          <ac:spMkLst>
            <pc:docMk/>
            <pc:sldMk cId="0" sldId="274"/>
            <ac:spMk id="6" creationId="{00000000-0000-0000-0000-000000000000}"/>
          </ac:spMkLst>
        </pc:spChg>
        <pc:spChg chg="del">
          <ac:chgData name="Jane" userId="bcba20f5937305f3" providerId="LiveId" clId="{E0B09B4A-97AA-4854-AB40-12D3CC517867}" dt="2023-03-29T14:07:19.483" v="2272" actId="478"/>
          <ac:spMkLst>
            <pc:docMk/>
            <pc:sldMk cId="0" sldId="274"/>
            <ac:spMk id="11" creationId="{00000000-0000-0000-0000-000000000000}"/>
          </ac:spMkLst>
        </pc:spChg>
        <pc:spChg chg="del">
          <ac:chgData name="Jane" userId="bcba20f5937305f3" providerId="LiveId" clId="{E0B09B4A-97AA-4854-AB40-12D3CC517867}" dt="2023-03-29T14:07:23.513" v="2274" actId="478"/>
          <ac:spMkLst>
            <pc:docMk/>
            <pc:sldMk cId="0" sldId="274"/>
            <ac:spMk id="12" creationId="{00000000-0000-0000-0000-000000000000}"/>
          </ac:spMkLst>
        </pc:spChg>
        <pc:spChg chg="del">
          <ac:chgData name="Jane" userId="bcba20f5937305f3" providerId="LiveId" clId="{E0B09B4A-97AA-4854-AB40-12D3CC517867}" dt="2023-03-29T14:07:38.736" v="2283" actId="478"/>
          <ac:spMkLst>
            <pc:docMk/>
            <pc:sldMk cId="0" sldId="274"/>
            <ac:spMk id="13" creationId="{00000000-0000-0000-0000-000000000000}"/>
          </ac:spMkLst>
        </pc:spChg>
        <pc:spChg chg="del">
          <ac:chgData name="Jane" userId="bcba20f5937305f3" providerId="LiveId" clId="{E0B09B4A-97AA-4854-AB40-12D3CC517867}" dt="2023-03-29T14:07:35.596" v="2281" actId="478"/>
          <ac:spMkLst>
            <pc:docMk/>
            <pc:sldMk cId="0" sldId="274"/>
            <ac:spMk id="14" creationId="{00000000-0000-0000-0000-000000000000}"/>
          </ac:spMkLst>
        </pc:spChg>
        <pc:spChg chg="del topLvl">
          <ac:chgData name="Jane" userId="bcba20f5937305f3" providerId="LiveId" clId="{E0B09B4A-97AA-4854-AB40-12D3CC517867}" dt="2023-03-29T14:07:26.356" v="2276" actId="478"/>
          <ac:spMkLst>
            <pc:docMk/>
            <pc:sldMk cId="0" sldId="274"/>
            <ac:spMk id="16" creationId="{00000000-0000-0000-0000-000000000000}"/>
          </ac:spMkLst>
        </pc:spChg>
        <pc:spChg chg="del topLvl">
          <ac:chgData name="Jane" userId="bcba20f5937305f3" providerId="LiveId" clId="{E0B09B4A-97AA-4854-AB40-12D3CC517867}" dt="2023-03-29T14:07:27.828" v="2277" actId="478"/>
          <ac:spMkLst>
            <pc:docMk/>
            <pc:sldMk cId="0" sldId="274"/>
            <ac:spMk id="17" creationId="{00000000-0000-0000-0000-000000000000}"/>
          </ac:spMkLst>
        </pc:spChg>
        <pc:spChg chg="add mod ord">
          <ac:chgData name="Jane" userId="bcba20f5937305f3" providerId="LiveId" clId="{E0B09B4A-97AA-4854-AB40-12D3CC517867}" dt="2023-03-29T14:10:39.746" v="2351" actId="3062"/>
          <ac:spMkLst>
            <pc:docMk/>
            <pc:sldMk cId="0" sldId="274"/>
            <ac:spMk id="24" creationId="{DC8156EC-62FC-788B-936B-0D2AAB52E8E6}"/>
          </ac:spMkLst>
        </pc:spChg>
        <pc:spChg chg="add mod ord">
          <ac:chgData name="Jane" userId="bcba20f5937305f3" providerId="LiveId" clId="{E0B09B4A-97AA-4854-AB40-12D3CC517867}" dt="2023-03-29T14:10:48.464" v="2353" actId="3062"/>
          <ac:spMkLst>
            <pc:docMk/>
            <pc:sldMk cId="0" sldId="274"/>
            <ac:spMk id="27" creationId="{4204B892-61B9-8531-C8C6-30E3C60C59B1}"/>
          </ac:spMkLst>
        </pc:spChg>
        <pc:spChg chg="add del mod">
          <ac:chgData name="Jane" userId="bcba20f5937305f3" providerId="LiveId" clId="{E0B09B4A-97AA-4854-AB40-12D3CC517867}" dt="2023-03-29T14:10:15.524" v="2336" actId="931"/>
          <ac:spMkLst>
            <pc:docMk/>
            <pc:sldMk cId="0" sldId="274"/>
            <ac:spMk id="28" creationId="{E233E0A7-39DA-3C65-873B-5EFD17422AA2}"/>
          </ac:spMkLst>
        </pc:spChg>
        <pc:spChg chg="add del">
          <ac:chgData name="Jane" userId="bcba20f5937305f3" providerId="LiveId" clId="{E0B09B4A-97AA-4854-AB40-12D3CC517867}" dt="2023-03-29T14:10:23.747" v="2348" actId="26606"/>
          <ac:spMkLst>
            <pc:docMk/>
            <pc:sldMk cId="0" sldId="274"/>
            <ac:spMk id="43" creationId="{07977D39-626F-40D7-B00F-16E02602DD5A}"/>
          </ac:spMkLst>
        </pc:spChg>
        <pc:spChg chg="add del">
          <ac:chgData name="Jane" userId="bcba20f5937305f3" providerId="LiveId" clId="{E0B09B4A-97AA-4854-AB40-12D3CC517867}" dt="2023-03-29T14:10:23.747" v="2348" actId="26606"/>
          <ac:spMkLst>
            <pc:docMk/>
            <pc:sldMk cId="0" sldId="274"/>
            <ac:spMk id="45" creationId="{B905CDE4-B751-4B3E-B625-6E59F8903414}"/>
          </ac:spMkLst>
        </pc:spChg>
        <pc:spChg chg="add del">
          <ac:chgData name="Jane" userId="bcba20f5937305f3" providerId="LiveId" clId="{E0B09B4A-97AA-4854-AB40-12D3CC517867}" dt="2023-03-29T14:10:23.747" v="2348" actId="26606"/>
          <ac:spMkLst>
            <pc:docMk/>
            <pc:sldMk cId="0" sldId="274"/>
            <ac:spMk id="47" creationId="{08108C16-F4C0-44AA-999D-17BD39219B24}"/>
          </ac:spMkLst>
        </pc:spChg>
        <pc:spChg chg="add del">
          <ac:chgData name="Jane" userId="bcba20f5937305f3" providerId="LiveId" clId="{E0B09B4A-97AA-4854-AB40-12D3CC517867}" dt="2023-03-29T14:10:23.747" v="2348" actId="26606"/>
          <ac:spMkLst>
            <pc:docMk/>
            <pc:sldMk cId="0" sldId="274"/>
            <ac:spMk id="49" creationId="{C8F10CB3-3B5E-4C7A-98CF-B87454DDFA39}"/>
          </ac:spMkLst>
        </pc:spChg>
        <pc:spChg chg="add">
          <ac:chgData name="Jane" userId="bcba20f5937305f3" providerId="LiveId" clId="{E0B09B4A-97AA-4854-AB40-12D3CC517867}" dt="2023-03-29T14:10:23.779" v="2349" actId="26606"/>
          <ac:spMkLst>
            <pc:docMk/>
            <pc:sldMk cId="0" sldId="274"/>
            <ac:spMk id="52" creationId="{08D97BCC-370B-4538-9D62-136AC63434E5}"/>
          </ac:spMkLst>
        </pc:spChg>
        <pc:spChg chg="add">
          <ac:chgData name="Jane" userId="bcba20f5937305f3" providerId="LiveId" clId="{E0B09B4A-97AA-4854-AB40-12D3CC517867}" dt="2023-03-29T14:10:23.779" v="2349" actId="26606"/>
          <ac:spMkLst>
            <pc:docMk/>
            <pc:sldMk cId="0" sldId="274"/>
            <ac:spMk id="53" creationId="{AC1BA173-64A6-4ACF-A849-F0194E82D66F}"/>
          </ac:spMkLst>
        </pc:spChg>
        <pc:spChg chg="add">
          <ac:chgData name="Jane" userId="bcba20f5937305f3" providerId="LiveId" clId="{E0B09B4A-97AA-4854-AB40-12D3CC517867}" dt="2023-03-29T14:10:23.779" v="2349" actId="26606"/>
          <ac:spMkLst>
            <pc:docMk/>
            <pc:sldMk cId="0" sldId="274"/>
            <ac:spMk id="54" creationId="{5DA699A9-471A-451C-8D64-4BBFBB790D0C}"/>
          </ac:spMkLst>
        </pc:spChg>
        <pc:spChg chg="add">
          <ac:chgData name="Jane" userId="bcba20f5937305f3" providerId="LiveId" clId="{E0B09B4A-97AA-4854-AB40-12D3CC517867}" dt="2023-03-29T14:10:23.779" v="2349" actId="26606"/>
          <ac:spMkLst>
            <pc:docMk/>
            <pc:sldMk cId="0" sldId="274"/>
            <ac:spMk id="55" creationId="{4FF79B19-2390-46F4-BD3F-E2F55F6E149F}"/>
          </ac:spMkLst>
        </pc:spChg>
        <pc:spChg chg="del topLvl">
          <ac:chgData name="Jane" userId="bcba20f5937305f3" providerId="LiveId" clId="{E0B09B4A-97AA-4854-AB40-12D3CC517867}" dt="2023-03-29T14:07:15.655" v="2270" actId="478"/>
          <ac:spMkLst>
            <pc:docMk/>
            <pc:sldMk cId="0" sldId="274"/>
            <ac:spMk id="23555" creationId="{00000000-0000-0000-0000-000000000000}"/>
          </ac:spMkLst>
        </pc:spChg>
        <pc:grpChg chg="del">
          <ac:chgData name="Jane" userId="bcba20f5937305f3" providerId="LiveId" clId="{E0B09B4A-97AA-4854-AB40-12D3CC517867}" dt="2023-03-29T14:07:15.655" v="2270" actId="478"/>
          <ac:grpSpMkLst>
            <pc:docMk/>
            <pc:sldMk cId="0" sldId="274"/>
            <ac:grpSpMk id="3" creationId="{00000000-0000-0000-0000-000000000000}"/>
          </ac:grpSpMkLst>
        </pc:grpChg>
        <pc:grpChg chg="del">
          <ac:chgData name="Jane" userId="bcba20f5937305f3" providerId="LiveId" clId="{E0B09B4A-97AA-4854-AB40-12D3CC517867}" dt="2023-03-29T14:07:26.356" v="2276" actId="478"/>
          <ac:grpSpMkLst>
            <pc:docMk/>
            <pc:sldMk cId="0" sldId="274"/>
            <ac:grpSpMk id="4" creationId="{00000000-0000-0000-0000-000000000000}"/>
          </ac:grpSpMkLst>
        </pc:grpChg>
        <pc:grpChg chg="del">
          <ac:chgData name="Jane" userId="bcba20f5937305f3" providerId="LiveId" clId="{E0B09B4A-97AA-4854-AB40-12D3CC517867}" dt="2023-03-29T14:07:29.234" v="2278" actId="478"/>
          <ac:grpSpMkLst>
            <pc:docMk/>
            <pc:sldMk cId="0" sldId="274"/>
            <ac:grpSpMk id="15" creationId="{00000000-0000-0000-0000-000000000000}"/>
          </ac:grpSpMkLst>
        </pc:grpChg>
        <pc:grpChg chg="del">
          <ac:chgData name="Jane" userId="bcba20f5937305f3" providerId="LiveId" clId="{E0B09B4A-97AA-4854-AB40-12D3CC517867}" dt="2023-03-29T14:07:32.921" v="2280" actId="478"/>
          <ac:grpSpMkLst>
            <pc:docMk/>
            <pc:sldMk cId="0" sldId="274"/>
            <ac:grpSpMk id="18" creationId="{00000000-0000-0000-0000-000000000000}"/>
          </ac:grpSpMkLst>
        </pc:grpChg>
        <pc:grpChg chg="del">
          <ac:chgData name="Jane" userId="bcba20f5937305f3" providerId="LiveId" clId="{E0B09B4A-97AA-4854-AB40-12D3CC517867}" dt="2023-03-29T14:07:31.265" v="2279" actId="478"/>
          <ac:grpSpMkLst>
            <pc:docMk/>
            <pc:sldMk cId="0" sldId="274"/>
            <ac:grpSpMk id="21" creationId="{00000000-0000-0000-0000-000000000000}"/>
          </ac:grpSpMkLst>
        </pc:grpChg>
        <pc:picChg chg="del">
          <ac:chgData name="Jane" userId="bcba20f5937305f3" providerId="LiveId" clId="{E0B09B4A-97AA-4854-AB40-12D3CC517867}" dt="2023-03-29T14:07:20.514" v="2273" actId="478"/>
          <ac:picMkLst>
            <pc:docMk/>
            <pc:sldMk cId="0" sldId="274"/>
            <ac:picMk id="7" creationId="{00000000-0000-0000-0000-000000000000}"/>
          </ac:picMkLst>
        </pc:picChg>
        <pc:picChg chg="del">
          <ac:chgData name="Jane" userId="bcba20f5937305f3" providerId="LiveId" clId="{E0B09B4A-97AA-4854-AB40-12D3CC517867}" dt="2023-03-29T14:07:39.720" v="2284" actId="478"/>
          <ac:picMkLst>
            <pc:docMk/>
            <pc:sldMk cId="0" sldId="274"/>
            <ac:picMk id="8" creationId="{00000000-0000-0000-0000-000000000000}"/>
          </ac:picMkLst>
        </pc:picChg>
        <pc:picChg chg="del">
          <ac:chgData name="Jane" userId="bcba20f5937305f3" providerId="LiveId" clId="{E0B09B4A-97AA-4854-AB40-12D3CC517867}" dt="2023-03-29T14:07:24.450" v="2275" actId="478"/>
          <ac:picMkLst>
            <pc:docMk/>
            <pc:sldMk cId="0" sldId="274"/>
            <ac:picMk id="9" creationId="{00000000-0000-0000-0000-000000000000}"/>
          </ac:picMkLst>
        </pc:picChg>
        <pc:picChg chg="del">
          <ac:chgData name="Jane" userId="bcba20f5937305f3" providerId="LiveId" clId="{E0B09B4A-97AA-4854-AB40-12D3CC517867}" dt="2023-03-29T14:07:36.596" v="2282" actId="478"/>
          <ac:picMkLst>
            <pc:docMk/>
            <pc:sldMk cId="0" sldId="274"/>
            <ac:picMk id="10" creationId="{00000000-0000-0000-0000-000000000000}"/>
          </ac:picMkLst>
        </pc:picChg>
        <pc:picChg chg="add mod ord">
          <ac:chgData name="Jane" userId="bcba20f5937305f3" providerId="LiveId" clId="{E0B09B4A-97AA-4854-AB40-12D3CC517867}" dt="2023-03-29T14:10:23.779" v="2349" actId="26606"/>
          <ac:picMkLst>
            <pc:docMk/>
            <pc:sldMk cId="0" sldId="274"/>
            <ac:picMk id="30" creationId="{991F69B7-269A-3CC3-3EE2-9E9019278230}"/>
          </ac:picMkLst>
        </pc:picChg>
        <pc:picChg chg="add mod ord">
          <ac:chgData name="Jane" userId="bcba20f5937305f3" providerId="LiveId" clId="{E0B09B4A-97AA-4854-AB40-12D3CC517867}" dt="2023-03-29T14:10:23.779" v="2349" actId="26606"/>
          <ac:picMkLst>
            <pc:docMk/>
            <pc:sldMk cId="0" sldId="274"/>
            <ac:picMk id="32" creationId="{648F0BD7-6AFA-3893-AC04-1B10A501AA01}"/>
          </ac:picMkLst>
        </pc:picChg>
        <pc:picChg chg="add mod ord">
          <ac:chgData name="Jane" userId="bcba20f5937305f3" providerId="LiveId" clId="{E0B09B4A-97AA-4854-AB40-12D3CC517867}" dt="2023-03-29T14:10:56.134" v="2355" actId="962"/>
          <ac:picMkLst>
            <pc:docMk/>
            <pc:sldMk cId="0" sldId="274"/>
            <ac:picMk id="34" creationId="{58E2921D-8ED5-7B78-2FF8-852DF1F3714E}"/>
          </ac:picMkLst>
        </pc:picChg>
        <pc:picChg chg="add mod ord">
          <ac:chgData name="Jane" userId="bcba20f5937305f3" providerId="LiveId" clId="{E0B09B4A-97AA-4854-AB40-12D3CC517867}" dt="2023-03-29T14:10:23.779" v="2349" actId="26606"/>
          <ac:picMkLst>
            <pc:docMk/>
            <pc:sldMk cId="0" sldId="274"/>
            <ac:picMk id="36" creationId="{8A93C752-851B-4404-1CBF-4F9765A51694}"/>
          </ac:picMkLst>
        </pc:picChg>
        <pc:picChg chg="add mod ord">
          <ac:chgData name="Jane" userId="bcba20f5937305f3" providerId="LiveId" clId="{E0B09B4A-97AA-4854-AB40-12D3CC517867}" dt="2023-03-29T14:10:23.779" v="2349" actId="26606"/>
          <ac:picMkLst>
            <pc:docMk/>
            <pc:sldMk cId="0" sldId="274"/>
            <ac:picMk id="38" creationId="{5FE22367-F240-4A34-F3F3-41E9BF98D8B9}"/>
          </ac:picMkLst>
        </pc:picChg>
        <pc:picChg chg="add mod modCrop">
          <ac:chgData name="Jane" userId="bcba20f5937305f3" providerId="LiveId" clId="{E0B09B4A-97AA-4854-AB40-12D3CC517867}" dt="2023-03-29T14:39:16.116" v="2911" actId="1076"/>
          <ac:picMkLst>
            <pc:docMk/>
            <pc:sldMk cId="0" sldId="274"/>
            <ac:picMk id="40" creationId="{27130529-7D62-A5C0-DE2C-84D1F7063630}"/>
          </ac:picMkLst>
        </pc:picChg>
        <pc:cxnChg chg="add">
          <ac:chgData name="Jane" userId="bcba20f5937305f3" providerId="LiveId" clId="{E0B09B4A-97AA-4854-AB40-12D3CC517867}" dt="2023-03-29T14:10:23.779" v="2349" actId="26606"/>
          <ac:cxnSpMkLst>
            <pc:docMk/>
            <pc:sldMk cId="0" sldId="274"/>
            <ac:cxnSpMk id="51" creationId="{92D7380E-05F8-4B98-9D58-B34C09FC66B3}"/>
          </ac:cxnSpMkLst>
        </pc:cxnChg>
      </pc:sldChg>
      <pc:sldChg chg="addSp delSp modSp mod setBg modClrScheme delAnim chgLayout">
        <pc:chgData name="Jane" userId="bcba20f5937305f3" providerId="LiveId" clId="{E0B09B4A-97AA-4854-AB40-12D3CC517867}" dt="2023-03-29T14:39:47.839" v="2920" actId="1076"/>
        <pc:sldMkLst>
          <pc:docMk/>
          <pc:sldMk cId="0" sldId="275"/>
        </pc:sldMkLst>
        <pc:spChg chg="add mod">
          <ac:chgData name="Jane" userId="bcba20f5937305f3" providerId="LiveId" clId="{E0B09B4A-97AA-4854-AB40-12D3CC517867}" dt="2023-03-29T14:15:14.115" v="2404" actId="3062"/>
          <ac:spMkLst>
            <pc:docMk/>
            <pc:sldMk cId="0" sldId="275"/>
            <ac:spMk id="2" creationId="{4B6E2D2C-61E5-B85A-E58D-E7D457D6E04F}"/>
          </ac:spMkLst>
        </pc:spChg>
        <pc:spChg chg="add mod">
          <ac:chgData name="Jane" userId="bcba20f5937305f3" providerId="LiveId" clId="{E0B09B4A-97AA-4854-AB40-12D3CC517867}" dt="2023-03-29T14:15:18.481" v="2405" actId="3062"/>
          <ac:spMkLst>
            <pc:docMk/>
            <pc:sldMk cId="0" sldId="275"/>
            <ac:spMk id="3" creationId="{F81AFCF4-69FA-6DB5-2120-9A49F67B6DFC}"/>
          </ac:spMkLst>
        </pc:spChg>
        <pc:spChg chg="del">
          <ac:chgData name="Jane" userId="bcba20f5937305f3" providerId="LiveId" clId="{E0B09B4A-97AA-4854-AB40-12D3CC517867}" dt="2023-03-29T14:11:07.328" v="2356" actId="478"/>
          <ac:spMkLst>
            <pc:docMk/>
            <pc:sldMk cId="0" sldId="275"/>
            <ac:spMk id="4" creationId="{00000000-0000-0000-0000-000000000000}"/>
          </ac:spMkLst>
        </pc:spChg>
        <pc:spChg chg="del">
          <ac:chgData name="Jane" userId="bcba20f5937305f3" providerId="LiveId" clId="{E0B09B4A-97AA-4854-AB40-12D3CC517867}" dt="2023-03-29T14:11:10.421" v="2357" actId="478"/>
          <ac:spMkLst>
            <pc:docMk/>
            <pc:sldMk cId="0" sldId="275"/>
            <ac:spMk id="5" creationId="{00000000-0000-0000-0000-000000000000}"/>
          </ac:spMkLst>
        </pc:spChg>
        <pc:spChg chg="del">
          <ac:chgData name="Jane" userId="bcba20f5937305f3" providerId="LiveId" clId="{E0B09B4A-97AA-4854-AB40-12D3CC517867}" dt="2023-03-29T14:11:12.843" v="2358" actId="478"/>
          <ac:spMkLst>
            <pc:docMk/>
            <pc:sldMk cId="0" sldId="275"/>
            <ac:spMk id="6" creationId="{00000000-0000-0000-0000-000000000000}"/>
          </ac:spMkLst>
        </pc:spChg>
        <pc:spChg chg="del">
          <ac:chgData name="Jane" userId="bcba20f5937305f3" providerId="LiveId" clId="{E0B09B4A-97AA-4854-AB40-12D3CC517867}" dt="2023-03-29T14:11:15.904" v="2359" actId="478"/>
          <ac:spMkLst>
            <pc:docMk/>
            <pc:sldMk cId="0" sldId="275"/>
            <ac:spMk id="7" creationId="{00000000-0000-0000-0000-000000000000}"/>
          </ac:spMkLst>
        </pc:spChg>
        <pc:spChg chg="del">
          <ac:chgData name="Jane" userId="bcba20f5937305f3" providerId="LiveId" clId="{E0B09B4A-97AA-4854-AB40-12D3CC517867}" dt="2023-03-29T14:11:17.888" v="2360" actId="478"/>
          <ac:spMkLst>
            <pc:docMk/>
            <pc:sldMk cId="0" sldId="275"/>
            <ac:spMk id="8" creationId="{00000000-0000-0000-0000-000000000000}"/>
          </ac:spMkLst>
        </pc:spChg>
        <pc:spChg chg="add del mod">
          <ac:chgData name="Jane" userId="bcba20f5937305f3" providerId="LiveId" clId="{E0B09B4A-97AA-4854-AB40-12D3CC517867}" dt="2023-03-29T14:14:54.884" v="2394" actId="931"/>
          <ac:spMkLst>
            <pc:docMk/>
            <pc:sldMk cId="0" sldId="275"/>
            <ac:spMk id="9" creationId="{1354A6B8-926E-101C-B095-B52C9CF382A5}"/>
          </ac:spMkLst>
        </pc:spChg>
        <pc:spChg chg="add">
          <ac:chgData name="Jane" userId="bcba20f5937305f3" providerId="LiveId" clId="{E0B09B4A-97AA-4854-AB40-12D3CC517867}" dt="2023-03-29T14:15:03.486" v="2403" actId="26606"/>
          <ac:spMkLst>
            <pc:docMk/>
            <pc:sldMk cId="0" sldId="275"/>
            <ac:spMk id="26" creationId="{8B646C36-EEEC-4D52-8E8E-206F4CD8A3DA}"/>
          </ac:spMkLst>
        </pc:spChg>
        <pc:spChg chg="add">
          <ac:chgData name="Jane" userId="bcba20f5937305f3" providerId="LiveId" clId="{E0B09B4A-97AA-4854-AB40-12D3CC517867}" dt="2023-03-29T14:15:03.486" v="2403" actId="26606"/>
          <ac:spMkLst>
            <pc:docMk/>
            <pc:sldMk cId="0" sldId="275"/>
            <ac:spMk id="32" creationId="{C00B7DBB-97E9-4F5F-B72E-EECCFCC9D141}"/>
          </ac:spMkLst>
        </pc:spChg>
        <pc:spChg chg="add">
          <ac:chgData name="Jane" userId="bcba20f5937305f3" providerId="LiveId" clId="{E0B09B4A-97AA-4854-AB40-12D3CC517867}" dt="2023-03-29T14:15:03.486" v="2403" actId="26606"/>
          <ac:spMkLst>
            <pc:docMk/>
            <pc:sldMk cId="0" sldId="275"/>
            <ac:spMk id="41" creationId="{1C8B8E59-A269-4CAA-BE7D-AFD4E852CABB}"/>
          </ac:spMkLst>
        </pc:spChg>
        <pc:spChg chg="add">
          <ac:chgData name="Jane" userId="bcba20f5937305f3" providerId="LiveId" clId="{E0B09B4A-97AA-4854-AB40-12D3CC517867}" dt="2023-03-29T14:15:03.486" v="2403" actId="26606"/>
          <ac:spMkLst>
            <pc:docMk/>
            <pc:sldMk cId="0" sldId="275"/>
            <ac:spMk id="43" creationId="{20C5CF91-A170-4B31-B47F-D5E2E5D15A3B}"/>
          </ac:spMkLst>
        </pc:spChg>
        <pc:grpChg chg="add">
          <ac:chgData name="Jane" userId="bcba20f5937305f3" providerId="LiveId" clId="{E0B09B4A-97AA-4854-AB40-12D3CC517867}" dt="2023-03-29T14:15:03.486" v="2403" actId="26606"/>
          <ac:grpSpMkLst>
            <pc:docMk/>
            <pc:sldMk cId="0" sldId="275"/>
            <ac:grpSpMk id="28" creationId="{9B970977-38DA-4F81-AA88-8C778B31E4A7}"/>
          </ac:grpSpMkLst>
        </pc:grpChg>
        <pc:grpChg chg="add">
          <ac:chgData name="Jane" userId="bcba20f5937305f3" providerId="LiveId" clId="{E0B09B4A-97AA-4854-AB40-12D3CC517867}" dt="2023-03-29T14:15:03.486" v="2403" actId="26606"/>
          <ac:grpSpMkLst>
            <pc:docMk/>
            <pc:sldMk cId="0" sldId="275"/>
            <ac:grpSpMk id="34" creationId="{FB9739EB-7F66-433D-841F-AB3CD18700B7}"/>
          </ac:grpSpMkLst>
        </pc:grpChg>
        <pc:picChg chg="add mod">
          <ac:chgData name="Jane" userId="bcba20f5937305f3" providerId="LiveId" clId="{E0B09B4A-97AA-4854-AB40-12D3CC517867}" dt="2023-03-29T14:15:03.486" v="2403" actId="26606"/>
          <ac:picMkLst>
            <pc:docMk/>
            <pc:sldMk cId="0" sldId="275"/>
            <ac:picMk id="15" creationId="{C0461B93-2566-BFCE-2FE6-AFE4DFDAE1FD}"/>
          </ac:picMkLst>
        </pc:picChg>
        <pc:picChg chg="add mod">
          <ac:chgData name="Jane" userId="bcba20f5937305f3" providerId="LiveId" clId="{E0B09B4A-97AA-4854-AB40-12D3CC517867}" dt="2023-03-29T14:15:03.486" v="2403" actId="26606"/>
          <ac:picMkLst>
            <pc:docMk/>
            <pc:sldMk cId="0" sldId="275"/>
            <ac:picMk id="17" creationId="{ECD7D67B-E2DA-A9CB-DB5E-5E5D89B3C9BF}"/>
          </ac:picMkLst>
        </pc:picChg>
        <pc:picChg chg="add mod ord">
          <ac:chgData name="Jane" userId="bcba20f5937305f3" providerId="LiveId" clId="{E0B09B4A-97AA-4854-AB40-12D3CC517867}" dt="2023-03-29T14:15:03.486" v="2403" actId="26606"/>
          <ac:picMkLst>
            <pc:docMk/>
            <pc:sldMk cId="0" sldId="275"/>
            <ac:picMk id="19" creationId="{DE4B5454-14F4-CDC2-6C72-949A4C73A89B}"/>
          </ac:picMkLst>
        </pc:picChg>
        <pc:picChg chg="add mod">
          <ac:chgData name="Jane" userId="bcba20f5937305f3" providerId="LiveId" clId="{E0B09B4A-97AA-4854-AB40-12D3CC517867}" dt="2023-03-29T14:15:03.486" v="2403" actId="26606"/>
          <ac:picMkLst>
            <pc:docMk/>
            <pc:sldMk cId="0" sldId="275"/>
            <ac:picMk id="21" creationId="{C537F94B-C4C9-4CEF-B7AD-221115DFBAA4}"/>
          </ac:picMkLst>
        </pc:picChg>
        <pc:picChg chg="add mod modCrop">
          <ac:chgData name="Jane" userId="bcba20f5937305f3" providerId="LiveId" clId="{E0B09B4A-97AA-4854-AB40-12D3CC517867}" dt="2023-03-29T14:39:47.839" v="2920" actId="1076"/>
          <ac:picMkLst>
            <pc:docMk/>
            <pc:sldMk cId="0" sldId="275"/>
            <ac:picMk id="23" creationId="{86B733A1-FD11-C8E5-1C3C-0BABD6B439D2}"/>
          </ac:picMkLst>
        </pc:picChg>
        <pc:cxnChg chg="del">
          <ac:chgData name="Jane" userId="bcba20f5937305f3" providerId="LiveId" clId="{E0B09B4A-97AA-4854-AB40-12D3CC517867}" dt="2023-03-29T14:11:21.087" v="2362" actId="478"/>
          <ac:cxnSpMkLst>
            <pc:docMk/>
            <pc:sldMk cId="0" sldId="275"/>
            <ac:cxnSpMk id="10" creationId="{00000000-0000-0000-0000-000000000000}"/>
          </ac:cxnSpMkLst>
        </pc:cxnChg>
        <pc:cxnChg chg="del">
          <ac:chgData name="Jane" userId="bcba20f5937305f3" providerId="LiveId" clId="{E0B09B4A-97AA-4854-AB40-12D3CC517867}" dt="2023-03-29T14:11:22.726" v="2363" actId="478"/>
          <ac:cxnSpMkLst>
            <pc:docMk/>
            <pc:sldMk cId="0" sldId="275"/>
            <ac:cxnSpMk id="12" creationId="{00000000-0000-0000-0000-000000000000}"/>
          </ac:cxnSpMkLst>
        </pc:cxnChg>
        <pc:cxnChg chg="del">
          <ac:chgData name="Jane" userId="bcba20f5937305f3" providerId="LiveId" clId="{E0B09B4A-97AA-4854-AB40-12D3CC517867}" dt="2023-03-29T14:11:20.029" v="2361" actId="478"/>
          <ac:cxnSpMkLst>
            <pc:docMk/>
            <pc:sldMk cId="0" sldId="275"/>
            <ac:cxnSpMk id="13" creationId="{00000000-0000-0000-0000-000000000000}"/>
          </ac:cxnSpMkLst>
        </pc:cxnChg>
        <pc:cxnChg chg="del">
          <ac:chgData name="Jane" userId="bcba20f5937305f3" providerId="LiveId" clId="{E0B09B4A-97AA-4854-AB40-12D3CC517867}" dt="2023-03-29T14:11:23.772" v="2364" actId="478"/>
          <ac:cxnSpMkLst>
            <pc:docMk/>
            <pc:sldMk cId="0" sldId="275"/>
            <ac:cxnSpMk id="14" creationId="{00000000-0000-0000-0000-000000000000}"/>
          </ac:cxnSpMkLst>
        </pc:cxnChg>
      </pc:sldChg>
      <pc:sldChg chg="addSp delSp modSp mod modClrScheme delAnim modAnim chgLayout">
        <pc:chgData name="Jane" userId="bcba20f5937305f3" providerId="LiveId" clId="{E0B09B4A-97AA-4854-AB40-12D3CC517867}" dt="2023-03-29T14:34:11.926" v="2829" actId="732"/>
        <pc:sldMkLst>
          <pc:docMk/>
          <pc:sldMk cId="0" sldId="276"/>
        </pc:sldMkLst>
        <pc:spChg chg="del">
          <ac:chgData name="Jane" userId="bcba20f5937305f3" providerId="LiveId" clId="{E0B09B4A-97AA-4854-AB40-12D3CC517867}" dt="2023-03-29T13:14:00.959" v="1451" actId="478"/>
          <ac:spMkLst>
            <pc:docMk/>
            <pc:sldMk cId="0" sldId="276"/>
            <ac:spMk id="4" creationId="{00000000-0000-0000-0000-000000000000}"/>
          </ac:spMkLst>
        </pc:spChg>
        <pc:spChg chg="add mod ord">
          <ac:chgData name="Jane" userId="bcba20f5937305f3" providerId="LiveId" clId="{E0B09B4A-97AA-4854-AB40-12D3CC517867}" dt="2023-03-29T13:15:22.165" v="1514" actId="3062"/>
          <ac:spMkLst>
            <pc:docMk/>
            <pc:sldMk cId="0" sldId="276"/>
            <ac:spMk id="6" creationId="{A2265E8B-3824-ABCA-F608-F9CD85AF8B01}"/>
          </ac:spMkLst>
        </pc:spChg>
        <pc:spChg chg="del mod topLvl">
          <ac:chgData name="Jane" userId="bcba20f5937305f3" providerId="LiveId" clId="{E0B09B4A-97AA-4854-AB40-12D3CC517867}" dt="2023-03-29T13:14:30.819" v="1471" actId="478"/>
          <ac:spMkLst>
            <pc:docMk/>
            <pc:sldMk cId="0" sldId="276"/>
            <ac:spMk id="7" creationId="{00000000-0000-0000-0000-000000000000}"/>
          </ac:spMkLst>
        </pc:spChg>
        <pc:spChg chg="del">
          <ac:chgData name="Jane" userId="bcba20f5937305f3" providerId="LiveId" clId="{E0B09B4A-97AA-4854-AB40-12D3CC517867}" dt="2023-03-29T13:19:43.149" v="1626" actId="478"/>
          <ac:spMkLst>
            <pc:docMk/>
            <pc:sldMk cId="0" sldId="276"/>
            <ac:spMk id="8" creationId="{00000000-0000-0000-0000-000000000000}"/>
          </ac:spMkLst>
        </pc:spChg>
        <pc:spChg chg="add del mod ord">
          <ac:chgData name="Jane" userId="bcba20f5937305f3" providerId="LiveId" clId="{E0B09B4A-97AA-4854-AB40-12D3CC517867}" dt="2023-03-29T13:19:40.087" v="1625" actId="26606"/>
          <ac:spMkLst>
            <pc:docMk/>
            <pc:sldMk cId="0" sldId="276"/>
            <ac:spMk id="10" creationId="{779D951E-ECF9-561D-89F9-D80ED0AC3301}"/>
          </ac:spMkLst>
        </pc:spChg>
        <pc:spChg chg="add del mod ord">
          <ac:chgData name="Jane" userId="bcba20f5937305f3" providerId="LiveId" clId="{E0B09B4A-97AA-4854-AB40-12D3CC517867}" dt="2023-03-29T13:19:16.941" v="1618" actId="931"/>
          <ac:spMkLst>
            <pc:docMk/>
            <pc:sldMk cId="0" sldId="276"/>
            <ac:spMk id="12" creationId="{7A8C97EF-3ECD-DE15-8D82-908A0226D349}"/>
          </ac:spMkLst>
        </pc:spChg>
        <pc:spChg chg="del mod">
          <ac:chgData name="Jane" userId="bcba20f5937305f3" providerId="LiveId" clId="{E0B09B4A-97AA-4854-AB40-12D3CC517867}" dt="2023-03-29T13:14:18.187" v="1462"/>
          <ac:spMkLst>
            <pc:docMk/>
            <pc:sldMk cId="0" sldId="276"/>
            <ac:spMk id="37" creationId="{00000000-0000-0000-0000-000000000000}"/>
          </ac:spMkLst>
        </pc:spChg>
        <pc:spChg chg="del mod topLvl">
          <ac:chgData name="Jane" userId="bcba20f5937305f3" providerId="LiveId" clId="{E0B09B4A-97AA-4854-AB40-12D3CC517867}" dt="2023-03-29T13:14:06.439" v="1454" actId="478"/>
          <ac:spMkLst>
            <pc:docMk/>
            <pc:sldMk cId="0" sldId="276"/>
            <ac:spMk id="15363" creationId="{00000000-0000-0000-0000-000000000000}"/>
          </ac:spMkLst>
        </pc:spChg>
        <pc:spChg chg="del mod topLvl">
          <ac:chgData name="Jane" userId="bcba20f5937305f3" providerId="LiveId" clId="{E0B09B4A-97AA-4854-AB40-12D3CC517867}" dt="2023-03-29T13:14:28.051" v="1469" actId="478"/>
          <ac:spMkLst>
            <pc:docMk/>
            <pc:sldMk cId="0" sldId="276"/>
            <ac:spMk id="15369" creationId="{00000000-0000-0000-0000-000000000000}"/>
          </ac:spMkLst>
        </pc:spChg>
        <pc:grpChg chg="del">
          <ac:chgData name="Jane" userId="bcba20f5937305f3" providerId="LiveId" clId="{E0B09B4A-97AA-4854-AB40-12D3CC517867}" dt="2023-03-29T13:14:06.439" v="1454" actId="478"/>
          <ac:grpSpMkLst>
            <pc:docMk/>
            <pc:sldMk cId="0" sldId="276"/>
            <ac:grpSpMk id="2" creationId="{00000000-0000-0000-0000-000000000000}"/>
          </ac:grpSpMkLst>
        </pc:grpChg>
        <pc:grpChg chg="del">
          <ac:chgData name="Jane" userId="bcba20f5937305f3" providerId="LiveId" clId="{E0B09B4A-97AA-4854-AB40-12D3CC517867}" dt="2023-03-29T13:14:23.489" v="1467" actId="478"/>
          <ac:grpSpMkLst>
            <pc:docMk/>
            <pc:sldMk cId="0" sldId="276"/>
            <ac:grpSpMk id="3" creationId="{00000000-0000-0000-0000-000000000000}"/>
          </ac:grpSpMkLst>
        </pc:grpChg>
        <pc:grpChg chg="del mod">
          <ac:chgData name="Jane" userId="bcba20f5937305f3" providerId="LiveId" clId="{E0B09B4A-97AA-4854-AB40-12D3CC517867}" dt="2023-03-29T13:14:18.183" v="1460" actId="478"/>
          <ac:grpSpMkLst>
            <pc:docMk/>
            <pc:sldMk cId="0" sldId="276"/>
            <ac:grpSpMk id="5" creationId="{00000000-0000-0000-0000-000000000000}"/>
          </ac:grpSpMkLst>
        </pc:grpChg>
        <pc:grpChg chg="del">
          <ac:chgData name="Jane" userId="bcba20f5937305f3" providerId="LiveId" clId="{E0B09B4A-97AA-4854-AB40-12D3CC517867}" dt="2023-03-29T13:14:19.742" v="1464" actId="478"/>
          <ac:grpSpMkLst>
            <pc:docMk/>
            <pc:sldMk cId="0" sldId="276"/>
            <ac:grpSpMk id="9" creationId="{00000000-0000-0000-0000-000000000000}"/>
          </ac:grpSpMkLst>
        </pc:grpChg>
        <pc:grpChg chg="del">
          <ac:chgData name="Jane" userId="bcba20f5937305f3" providerId="LiveId" clId="{E0B09B4A-97AA-4854-AB40-12D3CC517867}" dt="2023-03-29T13:14:18.850" v="1463" actId="478"/>
          <ac:grpSpMkLst>
            <pc:docMk/>
            <pc:sldMk cId="0" sldId="276"/>
            <ac:grpSpMk id="11" creationId="{00000000-0000-0000-0000-000000000000}"/>
          </ac:grpSpMkLst>
        </pc:grpChg>
        <pc:grpChg chg="del">
          <ac:chgData name="Jane" userId="bcba20f5937305f3" providerId="LiveId" clId="{E0B09B4A-97AA-4854-AB40-12D3CC517867}" dt="2023-03-29T13:14:20.384" v="1465" actId="478"/>
          <ac:grpSpMkLst>
            <pc:docMk/>
            <pc:sldMk cId="0" sldId="276"/>
            <ac:grpSpMk id="13" creationId="{00000000-0000-0000-0000-000000000000}"/>
          </ac:grpSpMkLst>
        </pc:grpChg>
        <pc:graphicFrameChg chg="add del">
          <ac:chgData name="Jane" userId="bcba20f5937305f3" providerId="LiveId" clId="{E0B09B4A-97AA-4854-AB40-12D3CC517867}" dt="2023-03-29T13:19:32.589" v="1622" actId="26606"/>
          <ac:graphicFrameMkLst>
            <pc:docMk/>
            <pc:sldMk cId="0" sldId="276"/>
            <ac:graphicFrameMk id="17" creationId="{B6ECDB5D-A42C-7126-80DB-42C92FDBFECE}"/>
          </ac:graphicFrameMkLst>
        </pc:graphicFrameChg>
        <pc:graphicFrameChg chg="add del">
          <ac:chgData name="Jane" userId="bcba20f5937305f3" providerId="LiveId" clId="{E0B09B4A-97AA-4854-AB40-12D3CC517867}" dt="2023-03-29T13:19:40.056" v="1624" actId="26606"/>
          <ac:graphicFrameMkLst>
            <pc:docMk/>
            <pc:sldMk cId="0" sldId="276"/>
            <ac:graphicFrameMk id="19" creationId="{585EE4B0-1803-939B-623C-607B897C6553}"/>
          </ac:graphicFrameMkLst>
        </pc:graphicFrameChg>
        <pc:graphicFrameChg chg="add">
          <ac:chgData name="Jane" userId="bcba20f5937305f3" providerId="LiveId" clId="{E0B09B4A-97AA-4854-AB40-12D3CC517867}" dt="2023-03-29T13:19:40.087" v="1625" actId="26606"/>
          <ac:graphicFrameMkLst>
            <pc:docMk/>
            <pc:sldMk cId="0" sldId="276"/>
            <ac:graphicFrameMk id="21" creationId="{B6ECDB5D-A42C-7126-80DB-42C92FDBFECE}"/>
          </ac:graphicFrameMkLst>
        </pc:graphicFrameChg>
        <pc:picChg chg="add mod">
          <ac:chgData name="Jane" userId="bcba20f5937305f3" providerId="LiveId" clId="{E0B09B4A-97AA-4854-AB40-12D3CC517867}" dt="2023-03-29T14:33:46.035" v="2820" actId="1076"/>
          <ac:picMkLst>
            <pc:docMk/>
            <pc:sldMk cId="0" sldId="276"/>
            <ac:picMk id="15" creationId="{53BAA163-6B00-DAC4-2A2C-281C3555B316}"/>
          </ac:picMkLst>
        </pc:picChg>
        <pc:picChg chg="add mod modCrop">
          <ac:chgData name="Jane" userId="bcba20f5937305f3" providerId="LiveId" clId="{E0B09B4A-97AA-4854-AB40-12D3CC517867}" dt="2023-03-29T14:34:11.926" v="2829" actId="732"/>
          <ac:picMkLst>
            <pc:docMk/>
            <pc:sldMk cId="0" sldId="276"/>
            <ac:picMk id="18" creationId="{3F48F53E-7D16-BDB3-39C4-85687CABEBAC}"/>
          </ac:picMkLst>
        </pc:picChg>
        <pc:cxnChg chg="del topLvl">
          <ac:chgData name="Jane" userId="bcba20f5937305f3" providerId="LiveId" clId="{E0B09B4A-97AA-4854-AB40-12D3CC517867}" dt="2023-03-29T13:14:23.489" v="1467" actId="478"/>
          <ac:cxnSpMkLst>
            <pc:docMk/>
            <pc:sldMk cId="0" sldId="276"/>
            <ac:cxnSpMk id="39" creationId="{00000000-0000-0000-0000-000000000000}"/>
          </ac:cxnSpMkLst>
        </pc:cxnChg>
      </pc:sldChg>
      <pc:sldChg chg="addSp delSp modSp mod setBg delAnim modAnim setClrOvrMap">
        <pc:chgData name="Jane" userId="bcba20f5937305f3" providerId="LiveId" clId="{E0B09B4A-97AA-4854-AB40-12D3CC517867}" dt="2023-03-30T07:19:45.552" v="3251" actId="20577"/>
        <pc:sldMkLst>
          <pc:docMk/>
          <pc:sldMk cId="0" sldId="279"/>
        </pc:sldMkLst>
        <pc:spChg chg="del mod">
          <ac:chgData name="Jane" userId="bcba20f5937305f3" providerId="LiveId" clId="{E0B09B4A-97AA-4854-AB40-12D3CC517867}" dt="2023-03-29T11:11:25.406" v="300"/>
          <ac:spMkLst>
            <pc:docMk/>
            <pc:sldMk cId="0" sldId="279"/>
            <ac:spMk id="8" creationId="{00000000-0000-0000-0000-000000000000}"/>
          </ac:spMkLst>
        </pc:spChg>
        <pc:spChg chg="del mod">
          <ac:chgData name="Jane" userId="bcba20f5937305f3" providerId="LiveId" clId="{E0B09B4A-97AA-4854-AB40-12D3CC517867}" dt="2023-03-29T11:11:25.390" v="298" actId="478"/>
          <ac:spMkLst>
            <pc:docMk/>
            <pc:sldMk cId="0" sldId="279"/>
            <ac:spMk id="9" creationId="{00000000-0000-0000-0000-000000000000}"/>
          </ac:spMkLst>
        </pc:spChg>
        <pc:spChg chg="add mod ord">
          <ac:chgData name="Jane" userId="bcba20f5937305f3" providerId="LiveId" clId="{E0B09B4A-97AA-4854-AB40-12D3CC517867}" dt="2023-03-30T07:19:45.552" v="3251" actId="20577"/>
          <ac:spMkLst>
            <pc:docMk/>
            <pc:sldMk cId="0" sldId="279"/>
            <ac:spMk id="10" creationId="{B33A6565-467E-A07B-8766-B7D45C6CF1CD}"/>
          </ac:spMkLst>
        </pc:spChg>
        <pc:spChg chg="del mod">
          <ac:chgData name="Jane" userId="bcba20f5937305f3" providerId="LiveId" clId="{E0B09B4A-97AA-4854-AB40-12D3CC517867}" dt="2023-03-29T11:11:25.406" v="302"/>
          <ac:spMkLst>
            <pc:docMk/>
            <pc:sldMk cId="0" sldId="279"/>
            <ac:spMk id="14" creationId="{00000000-0000-0000-0000-000000000000}"/>
          </ac:spMkLst>
        </pc:spChg>
        <pc:spChg chg="del mod">
          <ac:chgData name="Jane" userId="bcba20f5937305f3" providerId="LiveId" clId="{E0B09B4A-97AA-4854-AB40-12D3CC517867}" dt="2023-03-29T11:11:25.421" v="308"/>
          <ac:spMkLst>
            <pc:docMk/>
            <pc:sldMk cId="0" sldId="279"/>
            <ac:spMk id="15" creationId="{00000000-0000-0000-0000-000000000000}"/>
          </ac:spMkLst>
        </pc:spChg>
        <pc:spChg chg="del mod">
          <ac:chgData name="Jane" userId="bcba20f5937305f3" providerId="LiveId" clId="{E0B09B4A-97AA-4854-AB40-12D3CC517867}" dt="2023-03-29T11:11:25.421" v="304"/>
          <ac:spMkLst>
            <pc:docMk/>
            <pc:sldMk cId="0" sldId="279"/>
            <ac:spMk id="16" creationId="{00000000-0000-0000-0000-000000000000}"/>
          </ac:spMkLst>
        </pc:spChg>
        <pc:spChg chg="del mod">
          <ac:chgData name="Jane" userId="bcba20f5937305f3" providerId="LiveId" clId="{E0B09B4A-97AA-4854-AB40-12D3CC517867}" dt="2023-03-29T11:11:25.421" v="306"/>
          <ac:spMkLst>
            <pc:docMk/>
            <pc:sldMk cId="0" sldId="279"/>
            <ac:spMk id="17" creationId="{00000000-0000-0000-0000-000000000000}"/>
          </ac:spMkLst>
        </pc:spChg>
        <pc:spChg chg="add del">
          <ac:chgData name="Jane" userId="bcba20f5937305f3" providerId="LiveId" clId="{E0B09B4A-97AA-4854-AB40-12D3CC517867}" dt="2023-03-29T11:22:10.630" v="465" actId="26606"/>
          <ac:spMkLst>
            <pc:docMk/>
            <pc:sldMk cId="0" sldId="279"/>
            <ac:spMk id="26" creationId="{E916EF49-F958-4F28-A999-F8FA8D09AF86}"/>
          </ac:spMkLst>
        </pc:spChg>
        <pc:spChg chg="add del">
          <ac:chgData name="Jane" userId="bcba20f5937305f3" providerId="LiveId" clId="{E0B09B4A-97AA-4854-AB40-12D3CC517867}" dt="2023-03-29T11:22:10.630" v="465" actId="26606"/>
          <ac:spMkLst>
            <pc:docMk/>
            <pc:sldMk cId="0" sldId="279"/>
            <ac:spMk id="29" creationId="{8DF8AE6E-38CD-4B2A-8E02-F099DD30EF40}"/>
          </ac:spMkLst>
        </pc:spChg>
        <pc:spChg chg="add del">
          <ac:chgData name="Jane" userId="bcba20f5937305f3" providerId="LiveId" clId="{E0B09B4A-97AA-4854-AB40-12D3CC517867}" dt="2023-03-29T11:22:10.630" v="465" actId="26606"/>
          <ac:spMkLst>
            <pc:docMk/>
            <pc:sldMk cId="0" sldId="279"/>
            <ac:spMk id="31" creationId="{23293907-0F26-4752-BCD0-3AC2C5026383}"/>
          </ac:spMkLst>
        </pc:spChg>
        <pc:spChg chg="add del">
          <ac:chgData name="Jane" userId="bcba20f5937305f3" providerId="LiveId" clId="{E0B09B4A-97AA-4854-AB40-12D3CC517867}" dt="2023-03-29T11:22:10.630" v="465" actId="26606"/>
          <ac:spMkLst>
            <pc:docMk/>
            <pc:sldMk cId="0" sldId="279"/>
            <ac:spMk id="33" creationId="{4CA07809-FD84-4293-BEDA-C920BB2A1F3F}"/>
          </ac:spMkLst>
        </pc:spChg>
        <pc:spChg chg="add del">
          <ac:chgData name="Jane" userId="bcba20f5937305f3" providerId="LiveId" clId="{E0B09B4A-97AA-4854-AB40-12D3CC517867}" dt="2023-03-29T11:22:10.630" v="465" actId="26606"/>
          <ac:spMkLst>
            <pc:docMk/>
            <pc:sldMk cId="0" sldId="279"/>
            <ac:spMk id="35" creationId="{A06D4B98-7FBD-4771-9C71-AE026D67023F}"/>
          </ac:spMkLst>
        </pc:spChg>
        <pc:spChg chg="add del">
          <ac:chgData name="Jane" userId="bcba20f5937305f3" providerId="LiveId" clId="{E0B09B4A-97AA-4854-AB40-12D3CC517867}" dt="2023-03-29T11:22:10.630" v="465" actId="26606"/>
          <ac:spMkLst>
            <pc:docMk/>
            <pc:sldMk cId="0" sldId="279"/>
            <ac:spMk id="37" creationId="{1E32D174-F8A9-4FF0-8888-1B4F5E184961}"/>
          </ac:spMkLst>
        </pc:spChg>
        <pc:spChg chg="add del">
          <ac:chgData name="Jane" userId="bcba20f5937305f3" providerId="LiveId" clId="{E0B09B4A-97AA-4854-AB40-12D3CC517867}" dt="2023-03-29T11:22:10.630" v="465" actId="26606"/>
          <ac:spMkLst>
            <pc:docMk/>
            <pc:sldMk cId="0" sldId="279"/>
            <ac:spMk id="39" creationId="{769201C5-687E-46FB-BA72-23BA40BFEE1E}"/>
          </ac:spMkLst>
        </pc:spChg>
        <pc:spChg chg="add del">
          <ac:chgData name="Jane" userId="bcba20f5937305f3" providerId="LiveId" clId="{E0B09B4A-97AA-4854-AB40-12D3CC517867}" dt="2023-03-29T11:22:10.630" v="465" actId="26606"/>
          <ac:spMkLst>
            <pc:docMk/>
            <pc:sldMk cId="0" sldId="279"/>
            <ac:spMk id="41" creationId="{339141A8-FDFD-4ABE-A499-72C9669F4BE6}"/>
          </ac:spMkLst>
        </pc:spChg>
        <pc:spChg chg="add del">
          <ac:chgData name="Jane" userId="bcba20f5937305f3" providerId="LiveId" clId="{E0B09B4A-97AA-4854-AB40-12D3CC517867}" dt="2023-03-29T11:22:10.630" v="465" actId="26606"/>
          <ac:spMkLst>
            <pc:docMk/>
            <pc:sldMk cId="0" sldId="279"/>
            <ac:spMk id="43" creationId="{8A439E11-755A-4258-859D-56A6B6AFCB66}"/>
          </ac:spMkLst>
        </pc:spChg>
        <pc:spChg chg="del mod">
          <ac:chgData name="Jane" userId="bcba20f5937305f3" providerId="LiveId" clId="{E0B09B4A-97AA-4854-AB40-12D3CC517867}" dt="2023-03-29T11:11:52.204" v="317" actId="478"/>
          <ac:spMkLst>
            <pc:docMk/>
            <pc:sldMk cId="0" sldId="279"/>
            <ac:spMk id="45" creationId="{00000000-0000-0000-0000-000000000000}"/>
          </ac:spMkLst>
        </pc:spChg>
        <pc:spChg chg="add del">
          <ac:chgData name="Jane" userId="bcba20f5937305f3" providerId="LiveId" clId="{E0B09B4A-97AA-4854-AB40-12D3CC517867}" dt="2023-03-29T11:22:10.630" v="465" actId="26606"/>
          <ac:spMkLst>
            <pc:docMk/>
            <pc:sldMk cId="0" sldId="279"/>
            <ac:spMk id="47" creationId="{A7665D74-DFEA-412C-928C-F090E67084F3}"/>
          </ac:spMkLst>
        </pc:spChg>
        <pc:spChg chg="add del">
          <ac:chgData name="Jane" userId="bcba20f5937305f3" providerId="LiveId" clId="{E0B09B4A-97AA-4854-AB40-12D3CC517867}" dt="2023-03-29T11:22:10.630" v="465" actId="26606"/>
          <ac:spMkLst>
            <pc:docMk/>
            <pc:sldMk cId="0" sldId="279"/>
            <ac:spMk id="49" creationId="{3E84BD56-679D-4E0C-9C9B-D694ABF07373}"/>
          </ac:spMkLst>
        </pc:spChg>
        <pc:spChg chg="add del">
          <ac:chgData name="Jane" userId="bcba20f5937305f3" providerId="LiveId" clId="{E0B09B4A-97AA-4854-AB40-12D3CC517867}" dt="2023-03-29T11:22:10.630" v="465" actId="26606"/>
          <ac:spMkLst>
            <pc:docMk/>
            <pc:sldMk cId="0" sldId="279"/>
            <ac:spMk id="51" creationId="{2335FEDF-EF88-4E68-9CF7-5A72EF32AFC2}"/>
          </ac:spMkLst>
        </pc:spChg>
        <pc:spChg chg="add del">
          <ac:chgData name="Jane" userId="bcba20f5937305f3" providerId="LiveId" clId="{E0B09B4A-97AA-4854-AB40-12D3CC517867}" dt="2023-03-29T11:22:10.630" v="465" actId="26606"/>
          <ac:spMkLst>
            <pc:docMk/>
            <pc:sldMk cId="0" sldId="279"/>
            <ac:spMk id="53" creationId="{03DB71A4-74AA-406D-9553-61C0C6D23689}"/>
          </ac:spMkLst>
        </pc:spChg>
        <pc:spChg chg="add del">
          <ac:chgData name="Jane" userId="bcba20f5937305f3" providerId="LiveId" clId="{E0B09B4A-97AA-4854-AB40-12D3CC517867}" dt="2023-03-29T11:22:10.630" v="465" actId="26606"/>
          <ac:spMkLst>
            <pc:docMk/>
            <pc:sldMk cId="0" sldId="279"/>
            <ac:spMk id="55" creationId="{DA9994C2-211B-4BF6-B6A0-D67471594EC1}"/>
          </ac:spMkLst>
        </pc:spChg>
        <pc:spChg chg="add del">
          <ac:chgData name="Jane" userId="bcba20f5937305f3" providerId="LiveId" clId="{E0B09B4A-97AA-4854-AB40-12D3CC517867}" dt="2023-03-29T11:22:10.630" v="465" actId="26606"/>
          <ac:spMkLst>
            <pc:docMk/>
            <pc:sldMk cId="0" sldId="279"/>
            <ac:spMk id="57" creationId="{837A7BE2-DF08-4ECE-A520-13927DBF4C5E}"/>
          </ac:spMkLst>
        </pc:spChg>
        <pc:spChg chg="add del">
          <ac:chgData name="Jane" userId="bcba20f5937305f3" providerId="LiveId" clId="{E0B09B4A-97AA-4854-AB40-12D3CC517867}" dt="2023-03-29T11:22:13.119" v="468" actId="26606"/>
          <ac:spMkLst>
            <pc:docMk/>
            <pc:sldMk cId="0" sldId="279"/>
            <ac:spMk id="59" creationId="{81F3642D-13C8-47D1-8141-3F5A7CEBA891}"/>
          </ac:spMkLst>
        </pc:spChg>
        <pc:spChg chg="add del">
          <ac:chgData name="Jane" userId="bcba20f5937305f3" providerId="LiveId" clId="{E0B09B4A-97AA-4854-AB40-12D3CC517867}" dt="2023-03-29T11:22:13.119" v="468" actId="26606"/>
          <ac:spMkLst>
            <pc:docMk/>
            <pc:sldMk cId="0" sldId="279"/>
            <ac:spMk id="60" creationId="{07977D39-626F-40D7-B00F-16E02602DD5A}"/>
          </ac:spMkLst>
        </pc:spChg>
        <pc:spChg chg="add del">
          <ac:chgData name="Jane" userId="bcba20f5937305f3" providerId="LiveId" clId="{E0B09B4A-97AA-4854-AB40-12D3CC517867}" dt="2023-03-29T11:22:13.119" v="468" actId="26606"/>
          <ac:spMkLst>
            <pc:docMk/>
            <pc:sldMk cId="0" sldId="279"/>
            <ac:spMk id="61" creationId="{98E915F0-311A-4BDD-94EC-B0A3D6A3C546}"/>
          </ac:spMkLst>
        </pc:spChg>
        <pc:spChg chg="add del">
          <ac:chgData name="Jane" userId="bcba20f5937305f3" providerId="LiveId" clId="{E0B09B4A-97AA-4854-AB40-12D3CC517867}" dt="2023-03-29T11:22:13.119" v="468" actId="26606"/>
          <ac:spMkLst>
            <pc:docMk/>
            <pc:sldMk cId="0" sldId="279"/>
            <ac:spMk id="62" creationId="{EF1CD662-C732-41EB-A08A-EFB9E7EB8990}"/>
          </ac:spMkLst>
        </pc:spChg>
        <pc:spChg chg="add del">
          <ac:chgData name="Jane" userId="bcba20f5937305f3" providerId="LiveId" clId="{E0B09B4A-97AA-4854-AB40-12D3CC517867}" dt="2023-03-29T11:22:13.119" v="468" actId="26606"/>
          <ac:spMkLst>
            <pc:docMk/>
            <pc:sldMk cId="0" sldId="279"/>
            <ac:spMk id="63" creationId="{B905CDE4-B751-4B3E-B625-6E59F8903414}"/>
          </ac:spMkLst>
        </pc:spChg>
        <pc:spChg chg="add del">
          <ac:chgData name="Jane" userId="bcba20f5937305f3" providerId="LiveId" clId="{E0B09B4A-97AA-4854-AB40-12D3CC517867}" dt="2023-03-29T11:22:13.119" v="468" actId="26606"/>
          <ac:spMkLst>
            <pc:docMk/>
            <pc:sldMk cId="0" sldId="279"/>
            <ac:spMk id="64" creationId="{08108C16-F4C0-44AA-999D-17BD39219B24}"/>
          </ac:spMkLst>
        </pc:spChg>
        <pc:spChg chg="add del">
          <ac:chgData name="Jane" userId="bcba20f5937305f3" providerId="LiveId" clId="{E0B09B4A-97AA-4854-AB40-12D3CC517867}" dt="2023-03-29T11:22:13.119" v="468" actId="26606"/>
          <ac:spMkLst>
            <pc:docMk/>
            <pc:sldMk cId="0" sldId="279"/>
            <ac:spMk id="65" creationId="{CDC29AC1-2821-4FCC-B597-88DAF39C36FE}"/>
          </ac:spMkLst>
        </pc:spChg>
        <pc:spChg chg="add del">
          <ac:chgData name="Jane" userId="bcba20f5937305f3" providerId="LiveId" clId="{E0B09B4A-97AA-4854-AB40-12D3CC517867}" dt="2023-03-29T11:22:13.119" v="468" actId="26606"/>
          <ac:spMkLst>
            <pc:docMk/>
            <pc:sldMk cId="0" sldId="279"/>
            <ac:spMk id="66" creationId="{0640CCAE-325C-4DD0-BB26-38BF690F3BBB}"/>
          </ac:spMkLst>
        </pc:spChg>
        <pc:spChg chg="add del">
          <ac:chgData name="Jane" userId="bcba20f5937305f3" providerId="LiveId" clId="{E0B09B4A-97AA-4854-AB40-12D3CC517867}" dt="2023-03-29T11:22:13.119" v="468" actId="26606"/>
          <ac:spMkLst>
            <pc:docMk/>
            <pc:sldMk cId="0" sldId="279"/>
            <ac:spMk id="67" creationId="{49AC9A43-F5C5-4703-A0F0-78CBB9542E37}"/>
          </ac:spMkLst>
        </pc:spChg>
        <pc:spChg chg="add del">
          <ac:chgData name="Jane" userId="bcba20f5937305f3" providerId="LiveId" clId="{E0B09B4A-97AA-4854-AB40-12D3CC517867}" dt="2023-03-29T11:22:13.119" v="468" actId="26606"/>
          <ac:spMkLst>
            <pc:docMk/>
            <pc:sldMk cId="0" sldId="279"/>
            <ac:spMk id="68" creationId="{BE28351C-7EEF-428E-9B7A-5CC84F336216}"/>
          </ac:spMkLst>
        </pc:spChg>
        <pc:spChg chg="add del">
          <ac:chgData name="Jane" userId="bcba20f5937305f3" providerId="LiveId" clId="{E0B09B4A-97AA-4854-AB40-12D3CC517867}" dt="2023-03-29T11:22:13.119" v="468" actId="26606"/>
          <ac:spMkLst>
            <pc:docMk/>
            <pc:sldMk cId="0" sldId="279"/>
            <ac:spMk id="69" creationId="{C8F10CB3-3B5E-4C7A-98CF-B87454DDFA39}"/>
          </ac:spMkLst>
        </pc:spChg>
        <pc:spChg chg="add del">
          <ac:chgData name="Jane" userId="bcba20f5937305f3" providerId="LiveId" clId="{E0B09B4A-97AA-4854-AB40-12D3CC517867}" dt="2023-03-29T11:22:13.119" v="468" actId="26606"/>
          <ac:spMkLst>
            <pc:docMk/>
            <pc:sldMk cId="0" sldId="279"/>
            <ac:spMk id="70" creationId="{B0B0DBC8-B5F0-40AE-A3D3-BCD504119D4C}"/>
          </ac:spMkLst>
        </pc:spChg>
        <pc:spChg chg="add del">
          <ac:chgData name="Jane" userId="bcba20f5937305f3" providerId="LiveId" clId="{E0B09B4A-97AA-4854-AB40-12D3CC517867}" dt="2023-03-29T11:22:24.309" v="470" actId="26606"/>
          <ac:spMkLst>
            <pc:docMk/>
            <pc:sldMk cId="0" sldId="279"/>
            <ac:spMk id="72" creationId="{8DF8AE6E-38CD-4B2A-8E02-F099DD30EF40}"/>
          </ac:spMkLst>
        </pc:spChg>
        <pc:spChg chg="add del">
          <ac:chgData name="Jane" userId="bcba20f5937305f3" providerId="LiveId" clId="{E0B09B4A-97AA-4854-AB40-12D3CC517867}" dt="2023-03-29T11:22:24.309" v="470" actId="26606"/>
          <ac:spMkLst>
            <pc:docMk/>
            <pc:sldMk cId="0" sldId="279"/>
            <ac:spMk id="73" creationId="{23293907-0F26-4752-BCD0-3AC2C5026383}"/>
          </ac:spMkLst>
        </pc:spChg>
        <pc:spChg chg="add del">
          <ac:chgData name="Jane" userId="bcba20f5937305f3" providerId="LiveId" clId="{E0B09B4A-97AA-4854-AB40-12D3CC517867}" dt="2023-03-29T11:22:24.309" v="470" actId="26606"/>
          <ac:spMkLst>
            <pc:docMk/>
            <pc:sldMk cId="0" sldId="279"/>
            <ac:spMk id="74" creationId="{4CA07809-FD84-4293-BEDA-C920BB2A1F3F}"/>
          </ac:spMkLst>
        </pc:spChg>
        <pc:spChg chg="add del">
          <ac:chgData name="Jane" userId="bcba20f5937305f3" providerId="LiveId" clId="{E0B09B4A-97AA-4854-AB40-12D3CC517867}" dt="2023-03-29T11:22:24.309" v="470" actId="26606"/>
          <ac:spMkLst>
            <pc:docMk/>
            <pc:sldMk cId="0" sldId="279"/>
            <ac:spMk id="75" creationId="{A06D4B98-7FBD-4771-9C71-AE026D67023F}"/>
          </ac:spMkLst>
        </pc:spChg>
        <pc:spChg chg="add del">
          <ac:chgData name="Jane" userId="bcba20f5937305f3" providerId="LiveId" clId="{E0B09B4A-97AA-4854-AB40-12D3CC517867}" dt="2023-03-29T11:22:24.309" v="470" actId="26606"/>
          <ac:spMkLst>
            <pc:docMk/>
            <pc:sldMk cId="0" sldId="279"/>
            <ac:spMk id="76" creationId="{1E32D174-F8A9-4FF0-8888-1B4F5E184961}"/>
          </ac:spMkLst>
        </pc:spChg>
        <pc:spChg chg="add del">
          <ac:chgData name="Jane" userId="bcba20f5937305f3" providerId="LiveId" clId="{E0B09B4A-97AA-4854-AB40-12D3CC517867}" dt="2023-03-29T11:22:24.309" v="470" actId="26606"/>
          <ac:spMkLst>
            <pc:docMk/>
            <pc:sldMk cId="0" sldId="279"/>
            <ac:spMk id="77" creationId="{769201C5-687E-46FB-BA72-23BA40BFEE1E}"/>
          </ac:spMkLst>
        </pc:spChg>
        <pc:spChg chg="add del">
          <ac:chgData name="Jane" userId="bcba20f5937305f3" providerId="LiveId" clId="{E0B09B4A-97AA-4854-AB40-12D3CC517867}" dt="2023-03-29T11:22:24.309" v="470" actId="26606"/>
          <ac:spMkLst>
            <pc:docMk/>
            <pc:sldMk cId="0" sldId="279"/>
            <ac:spMk id="78" creationId="{339141A8-FDFD-4ABE-A499-72C9669F4BE6}"/>
          </ac:spMkLst>
        </pc:spChg>
        <pc:spChg chg="add del">
          <ac:chgData name="Jane" userId="bcba20f5937305f3" providerId="LiveId" clId="{E0B09B4A-97AA-4854-AB40-12D3CC517867}" dt="2023-03-29T11:22:24.309" v="470" actId="26606"/>
          <ac:spMkLst>
            <pc:docMk/>
            <pc:sldMk cId="0" sldId="279"/>
            <ac:spMk id="79" creationId="{8A439E11-755A-4258-859D-56A6B6AFCB66}"/>
          </ac:spMkLst>
        </pc:spChg>
        <pc:spChg chg="add del">
          <ac:chgData name="Jane" userId="bcba20f5937305f3" providerId="LiveId" clId="{E0B09B4A-97AA-4854-AB40-12D3CC517867}" dt="2023-03-29T11:22:24.309" v="470" actId="26606"/>
          <ac:spMkLst>
            <pc:docMk/>
            <pc:sldMk cId="0" sldId="279"/>
            <ac:spMk id="80" creationId="{E916EF49-F958-4F28-A999-F8FA8D09AF86}"/>
          </ac:spMkLst>
        </pc:spChg>
        <pc:spChg chg="add del">
          <ac:chgData name="Jane" userId="bcba20f5937305f3" providerId="LiveId" clId="{E0B09B4A-97AA-4854-AB40-12D3CC517867}" dt="2023-03-29T11:22:24.309" v="470" actId="26606"/>
          <ac:spMkLst>
            <pc:docMk/>
            <pc:sldMk cId="0" sldId="279"/>
            <ac:spMk id="81" creationId="{A7665D74-DFEA-412C-928C-F090E67084F3}"/>
          </ac:spMkLst>
        </pc:spChg>
        <pc:spChg chg="add del">
          <ac:chgData name="Jane" userId="bcba20f5937305f3" providerId="LiveId" clId="{E0B09B4A-97AA-4854-AB40-12D3CC517867}" dt="2023-03-29T11:22:24.309" v="470" actId="26606"/>
          <ac:spMkLst>
            <pc:docMk/>
            <pc:sldMk cId="0" sldId="279"/>
            <ac:spMk id="82" creationId="{3E84BD56-679D-4E0C-9C9B-D694ABF07373}"/>
          </ac:spMkLst>
        </pc:spChg>
        <pc:spChg chg="add del">
          <ac:chgData name="Jane" userId="bcba20f5937305f3" providerId="LiveId" clId="{E0B09B4A-97AA-4854-AB40-12D3CC517867}" dt="2023-03-29T11:22:24.309" v="470" actId="26606"/>
          <ac:spMkLst>
            <pc:docMk/>
            <pc:sldMk cId="0" sldId="279"/>
            <ac:spMk id="83" creationId="{2335FEDF-EF88-4E68-9CF7-5A72EF32AFC2}"/>
          </ac:spMkLst>
        </pc:spChg>
        <pc:spChg chg="add del">
          <ac:chgData name="Jane" userId="bcba20f5937305f3" providerId="LiveId" clId="{E0B09B4A-97AA-4854-AB40-12D3CC517867}" dt="2023-03-29T11:22:24.309" v="470" actId="26606"/>
          <ac:spMkLst>
            <pc:docMk/>
            <pc:sldMk cId="0" sldId="279"/>
            <ac:spMk id="84" creationId="{03DB71A4-74AA-406D-9553-61C0C6D23689}"/>
          </ac:spMkLst>
        </pc:spChg>
        <pc:spChg chg="add del">
          <ac:chgData name="Jane" userId="bcba20f5937305f3" providerId="LiveId" clId="{E0B09B4A-97AA-4854-AB40-12D3CC517867}" dt="2023-03-29T11:22:24.309" v="470" actId="26606"/>
          <ac:spMkLst>
            <pc:docMk/>
            <pc:sldMk cId="0" sldId="279"/>
            <ac:spMk id="85" creationId="{DA9994C2-211B-4BF6-B6A0-D67471594EC1}"/>
          </ac:spMkLst>
        </pc:spChg>
        <pc:spChg chg="add del">
          <ac:chgData name="Jane" userId="bcba20f5937305f3" providerId="LiveId" clId="{E0B09B4A-97AA-4854-AB40-12D3CC517867}" dt="2023-03-29T11:22:24.309" v="470" actId="26606"/>
          <ac:spMkLst>
            <pc:docMk/>
            <pc:sldMk cId="0" sldId="279"/>
            <ac:spMk id="86" creationId="{837A7BE2-DF08-4ECE-A520-13927DBF4C5E}"/>
          </ac:spMkLst>
        </pc:spChg>
        <pc:spChg chg="add del">
          <ac:chgData name="Jane" userId="bcba20f5937305f3" providerId="LiveId" clId="{E0B09B4A-97AA-4854-AB40-12D3CC517867}" dt="2023-03-29T11:22:38.798" v="475" actId="26606"/>
          <ac:spMkLst>
            <pc:docMk/>
            <pc:sldMk cId="0" sldId="279"/>
            <ac:spMk id="93" creationId="{5CB593EA-2F98-479F-B4C4-F366571FA64D}"/>
          </ac:spMkLst>
        </pc:spChg>
        <pc:spChg chg="add del">
          <ac:chgData name="Jane" userId="bcba20f5937305f3" providerId="LiveId" clId="{E0B09B4A-97AA-4854-AB40-12D3CC517867}" dt="2023-03-29T11:22:38.798" v="475" actId="26606"/>
          <ac:spMkLst>
            <pc:docMk/>
            <pc:sldMk cId="0" sldId="279"/>
            <ac:spMk id="94" creationId="{39BEB6D0-9E4E-4221-93D1-74ABECEE9EFC}"/>
          </ac:spMkLst>
        </pc:spChg>
        <pc:spChg chg="add del">
          <ac:chgData name="Jane" userId="bcba20f5937305f3" providerId="LiveId" clId="{E0B09B4A-97AA-4854-AB40-12D3CC517867}" dt="2023-03-29T11:22:46.650" v="477" actId="26606"/>
          <ac:spMkLst>
            <pc:docMk/>
            <pc:sldMk cId="0" sldId="279"/>
            <ac:spMk id="96" creationId="{8DF8AE6E-38CD-4B2A-8E02-F099DD30EF40}"/>
          </ac:spMkLst>
        </pc:spChg>
        <pc:spChg chg="add del">
          <ac:chgData name="Jane" userId="bcba20f5937305f3" providerId="LiveId" clId="{E0B09B4A-97AA-4854-AB40-12D3CC517867}" dt="2023-03-29T11:22:46.650" v="477" actId="26606"/>
          <ac:spMkLst>
            <pc:docMk/>
            <pc:sldMk cId="0" sldId="279"/>
            <ac:spMk id="97" creationId="{23293907-0F26-4752-BCD0-3AC2C5026383}"/>
          </ac:spMkLst>
        </pc:spChg>
        <pc:spChg chg="add del">
          <ac:chgData name="Jane" userId="bcba20f5937305f3" providerId="LiveId" clId="{E0B09B4A-97AA-4854-AB40-12D3CC517867}" dt="2023-03-29T11:22:46.650" v="477" actId="26606"/>
          <ac:spMkLst>
            <pc:docMk/>
            <pc:sldMk cId="0" sldId="279"/>
            <ac:spMk id="98" creationId="{4CA07809-FD84-4293-BEDA-C920BB2A1F3F}"/>
          </ac:spMkLst>
        </pc:spChg>
        <pc:spChg chg="add del">
          <ac:chgData name="Jane" userId="bcba20f5937305f3" providerId="LiveId" clId="{E0B09B4A-97AA-4854-AB40-12D3CC517867}" dt="2023-03-29T11:22:46.650" v="477" actId="26606"/>
          <ac:spMkLst>
            <pc:docMk/>
            <pc:sldMk cId="0" sldId="279"/>
            <ac:spMk id="99" creationId="{A06D4B98-7FBD-4771-9C71-AE026D67023F}"/>
          </ac:spMkLst>
        </pc:spChg>
        <pc:spChg chg="add del">
          <ac:chgData name="Jane" userId="bcba20f5937305f3" providerId="LiveId" clId="{E0B09B4A-97AA-4854-AB40-12D3CC517867}" dt="2023-03-29T11:22:46.650" v="477" actId="26606"/>
          <ac:spMkLst>
            <pc:docMk/>
            <pc:sldMk cId="0" sldId="279"/>
            <ac:spMk id="100" creationId="{1E32D174-F8A9-4FF0-8888-1B4F5E184961}"/>
          </ac:spMkLst>
        </pc:spChg>
        <pc:spChg chg="add del">
          <ac:chgData name="Jane" userId="bcba20f5937305f3" providerId="LiveId" clId="{E0B09B4A-97AA-4854-AB40-12D3CC517867}" dt="2023-03-29T11:22:46.650" v="477" actId="26606"/>
          <ac:spMkLst>
            <pc:docMk/>
            <pc:sldMk cId="0" sldId="279"/>
            <ac:spMk id="101" creationId="{769201C5-687E-46FB-BA72-23BA40BFEE1E}"/>
          </ac:spMkLst>
        </pc:spChg>
        <pc:spChg chg="add del">
          <ac:chgData name="Jane" userId="bcba20f5937305f3" providerId="LiveId" clId="{E0B09B4A-97AA-4854-AB40-12D3CC517867}" dt="2023-03-29T11:22:46.650" v="477" actId="26606"/>
          <ac:spMkLst>
            <pc:docMk/>
            <pc:sldMk cId="0" sldId="279"/>
            <ac:spMk id="102" creationId="{339141A8-FDFD-4ABE-A499-72C9669F4BE6}"/>
          </ac:spMkLst>
        </pc:spChg>
        <pc:spChg chg="add del">
          <ac:chgData name="Jane" userId="bcba20f5937305f3" providerId="LiveId" clId="{E0B09B4A-97AA-4854-AB40-12D3CC517867}" dt="2023-03-29T11:22:46.650" v="477" actId="26606"/>
          <ac:spMkLst>
            <pc:docMk/>
            <pc:sldMk cId="0" sldId="279"/>
            <ac:spMk id="103" creationId="{8A439E11-755A-4258-859D-56A6B6AFCB66}"/>
          </ac:spMkLst>
        </pc:spChg>
        <pc:spChg chg="add del">
          <ac:chgData name="Jane" userId="bcba20f5937305f3" providerId="LiveId" clId="{E0B09B4A-97AA-4854-AB40-12D3CC517867}" dt="2023-03-29T11:22:46.650" v="477" actId="26606"/>
          <ac:spMkLst>
            <pc:docMk/>
            <pc:sldMk cId="0" sldId="279"/>
            <ac:spMk id="104" creationId="{E916EF49-F958-4F28-A999-F8FA8D09AF86}"/>
          </ac:spMkLst>
        </pc:spChg>
        <pc:spChg chg="add del">
          <ac:chgData name="Jane" userId="bcba20f5937305f3" providerId="LiveId" clId="{E0B09B4A-97AA-4854-AB40-12D3CC517867}" dt="2023-03-29T11:22:46.650" v="477" actId="26606"/>
          <ac:spMkLst>
            <pc:docMk/>
            <pc:sldMk cId="0" sldId="279"/>
            <ac:spMk id="105" creationId="{A7665D74-DFEA-412C-928C-F090E67084F3}"/>
          </ac:spMkLst>
        </pc:spChg>
        <pc:spChg chg="add del">
          <ac:chgData name="Jane" userId="bcba20f5937305f3" providerId="LiveId" clId="{E0B09B4A-97AA-4854-AB40-12D3CC517867}" dt="2023-03-29T11:22:46.650" v="477" actId="26606"/>
          <ac:spMkLst>
            <pc:docMk/>
            <pc:sldMk cId="0" sldId="279"/>
            <ac:spMk id="106" creationId="{3E84BD56-679D-4E0C-9C9B-D694ABF07373}"/>
          </ac:spMkLst>
        </pc:spChg>
        <pc:spChg chg="add del">
          <ac:chgData name="Jane" userId="bcba20f5937305f3" providerId="LiveId" clId="{E0B09B4A-97AA-4854-AB40-12D3CC517867}" dt="2023-03-29T11:22:46.650" v="477" actId="26606"/>
          <ac:spMkLst>
            <pc:docMk/>
            <pc:sldMk cId="0" sldId="279"/>
            <ac:spMk id="107" creationId="{2335FEDF-EF88-4E68-9CF7-5A72EF32AFC2}"/>
          </ac:spMkLst>
        </pc:spChg>
        <pc:spChg chg="add del">
          <ac:chgData name="Jane" userId="bcba20f5937305f3" providerId="LiveId" clId="{E0B09B4A-97AA-4854-AB40-12D3CC517867}" dt="2023-03-29T11:22:46.650" v="477" actId="26606"/>
          <ac:spMkLst>
            <pc:docMk/>
            <pc:sldMk cId="0" sldId="279"/>
            <ac:spMk id="108" creationId="{03DB71A4-74AA-406D-9553-61C0C6D23689}"/>
          </ac:spMkLst>
        </pc:spChg>
        <pc:spChg chg="add del">
          <ac:chgData name="Jane" userId="bcba20f5937305f3" providerId="LiveId" clId="{E0B09B4A-97AA-4854-AB40-12D3CC517867}" dt="2023-03-29T11:22:46.650" v="477" actId="26606"/>
          <ac:spMkLst>
            <pc:docMk/>
            <pc:sldMk cId="0" sldId="279"/>
            <ac:spMk id="109" creationId="{DA9994C2-211B-4BF6-B6A0-D67471594EC1}"/>
          </ac:spMkLst>
        </pc:spChg>
        <pc:spChg chg="add del">
          <ac:chgData name="Jane" userId="bcba20f5937305f3" providerId="LiveId" clId="{E0B09B4A-97AA-4854-AB40-12D3CC517867}" dt="2023-03-29T11:22:46.650" v="477" actId="26606"/>
          <ac:spMkLst>
            <pc:docMk/>
            <pc:sldMk cId="0" sldId="279"/>
            <ac:spMk id="110" creationId="{837A7BE2-DF08-4ECE-A520-13927DBF4C5E}"/>
          </ac:spMkLst>
        </pc:spChg>
        <pc:grpChg chg="del">
          <ac:chgData name="Jane" userId="bcba20f5937305f3" providerId="LiveId" clId="{E0B09B4A-97AA-4854-AB40-12D3CC517867}" dt="2023-03-29T11:11:27.061" v="309" actId="478"/>
          <ac:grpSpMkLst>
            <pc:docMk/>
            <pc:sldMk cId="0" sldId="279"/>
            <ac:grpSpMk id="2" creationId="{00000000-0000-0000-0000-000000000000}"/>
          </ac:grpSpMkLst>
        </pc:grpChg>
        <pc:grpChg chg="del">
          <ac:chgData name="Jane" userId="bcba20f5937305f3" providerId="LiveId" clId="{E0B09B4A-97AA-4854-AB40-12D3CC517867}" dt="2023-03-29T11:11:27.936" v="310" actId="478"/>
          <ac:grpSpMkLst>
            <pc:docMk/>
            <pc:sldMk cId="0" sldId="279"/>
            <ac:grpSpMk id="3" creationId="{00000000-0000-0000-0000-000000000000}"/>
          </ac:grpSpMkLst>
        </pc:grpChg>
        <pc:grpChg chg="del">
          <ac:chgData name="Jane" userId="bcba20f5937305f3" providerId="LiveId" clId="{E0B09B4A-97AA-4854-AB40-12D3CC517867}" dt="2023-03-29T11:11:28.686" v="311" actId="478"/>
          <ac:grpSpMkLst>
            <pc:docMk/>
            <pc:sldMk cId="0" sldId="279"/>
            <ac:grpSpMk id="4" creationId="{00000000-0000-0000-0000-000000000000}"/>
          </ac:grpSpMkLst>
        </pc:grpChg>
        <pc:grpChg chg="del">
          <ac:chgData name="Jane" userId="bcba20f5937305f3" providerId="LiveId" clId="{E0B09B4A-97AA-4854-AB40-12D3CC517867}" dt="2023-03-29T11:11:29.389" v="312" actId="478"/>
          <ac:grpSpMkLst>
            <pc:docMk/>
            <pc:sldMk cId="0" sldId="279"/>
            <ac:grpSpMk id="5" creationId="{00000000-0000-0000-0000-000000000000}"/>
          </ac:grpSpMkLst>
        </pc:grpChg>
        <pc:grpChg chg="del">
          <ac:chgData name="Jane" userId="bcba20f5937305f3" providerId="LiveId" clId="{E0B09B4A-97AA-4854-AB40-12D3CC517867}" dt="2023-03-29T11:11:30.186" v="313" actId="478"/>
          <ac:grpSpMkLst>
            <pc:docMk/>
            <pc:sldMk cId="0" sldId="279"/>
            <ac:grpSpMk id="6" creationId="{00000000-0000-0000-0000-000000000000}"/>
          </ac:grpSpMkLst>
        </pc:grpChg>
        <pc:grpChg chg="del">
          <ac:chgData name="Jane" userId="bcba20f5937305f3" providerId="LiveId" clId="{E0B09B4A-97AA-4854-AB40-12D3CC517867}" dt="2023-03-29T11:11:30.764" v="314" actId="478"/>
          <ac:grpSpMkLst>
            <pc:docMk/>
            <pc:sldMk cId="0" sldId="279"/>
            <ac:grpSpMk id="7" creationId="{00000000-0000-0000-0000-000000000000}"/>
          </ac:grpSpMkLst>
        </pc:grpChg>
        <pc:picChg chg="add mod ord">
          <ac:chgData name="Jane" userId="bcba20f5937305f3" providerId="LiveId" clId="{E0B09B4A-97AA-4854-AB40-12D3CC517867}" dt="2023-03-30T07:19:10.248" v="3240" actId="1076"/>
          <ac:picMkLst>
            <pc:docMk/>
            <pc:sldMk cId="0" sldId="279"/>
            <ac:picMk id="11" creationId="{8E103D7A-5154-7457-F8D8-AD59856BC209}"/>
          </ac:picMkLst>
        </pc:picChg>
        <pc:picChg chg="add mod ord">
          <ac:chgData name="Jane" userId="bcba20f5937305f3" providerId="LiveId" clId="{E0B09B4A-97AA-4854-AB40-12D3CC517867}" dt="2023-03-30T07:19:12.080" v="3241" actId="1076"/>
          <ac:picMkLst>
            <pc:docMk/>
            <pc:sldMk cId="0" sldId="279"/>
            <ac:picMk id="12" creationId="{56BF0188-5855-ED62-7ABE-357CD9D55684}"/>
          </ac:picMkLst>
        </pc:picChg>
        <pc:picChg chg="add mod ord">
          <ac:chgData name="Jane" userId="bcba20f5937305f3" providerId="LiveId" clId="{E0B09B4A-97AA-4854-AB40-12D3CC517867}" dt="2023-03-30T07:19:25.840" v="3245" actId="1076"/>
          <ac:picMkLst>
            <pc:docMk/>
            <pc:sldMk cId="0" sldId="279"/>
            <ac:picMk id="13" creationId="{C62E3E82-1264-81E7-F287-CDB6BDB9DE7A}"/>
          </ac:picMkLst>
        </pc:picChg>
        <pc:picChg chg="add mod ord">
          <ac:chgData name="Jane" userId="bcba20f5937305f3" providerId="LiveId" clId="{E0B09B4A-97AA-4854-AB40-12D3CC517867}" dt="2023-03-30T07:19:22.024" v="3244" actId="1076"/>
          <ac:picMkLst>
            <pc:docMk/>
            <pc:sldMk cId="0" sldId="279"/>
            <ac:picMk id="18" creationId="{B35A36F9-BF1E-F442-8954-D2BC44DBD959}"/>
          </ac:picMkLst>
        </pc:picChg>
        <pc:picChg chg="add mod ord">
          <ac:chgData name="Jane" userId="bcba20f5937305f3" providerId="LiveId" clId="{E0B09B4A-97AA-4854-AB40-12D3CC517867}" dt="2023-03-30T07:19:18.832" v="3243" actId="1076"/>
          <ac:picMkLst>
            <pc:docMk/>
            <pc:sldMk cId="0" sldId="279"/>
            <ac:picMk id="21" creationId="{26C499A2-2B7D-CEE9-36C9-08381E100B01}"/>
          </ac:picMkLst>
        </pc:picChg>
        <pc:picChg chg="add mod">
          <ac:chgData name="Jane" userId="bcba20f5937305f3" providerId="LiveId" clId="{E0B09B4A-97AA-4854-AB40-12D3CC517867}" dt="2023-03-30T07:19:16.408" v="3242" actId="1076"/>
          <ac:picMkLst>
            <pc:docMk/>
            <pc:sldMk cId="0" sldId="279"/>
            <ac:picMk id="24" creationId="{776DA881-90AA-F9F0-AC68-435220EA395A}"/>
          </ac:picMkLst>
        </pc:picChg>
        <pc:picChg chg="add mod modCrop">
          <ac:chgData name="Jane" userId="bcba20f5937305f3" providerId="LiveId" clId="{E0B09B4A-97AA-4854-AB40-12D3CC517867}" dt="2023-03-29T14:30:35.847" v="2765" actId="1076"/>
          <ac:picMkLst>
            <pc:docMk/>
            <pc:sldMk cId="0" sldId="279"/>
            <ac:picMk id="30" creationId="{72DB5C3D-5F48-050C-8E4E-E2F1EBB73AB3}"/>
          </ac:picMkLst>
        </pc:picChg>
        <pc:picChg chg="del">
          <ac:chgData name="Jane" userId="bcba20f5937305f3" providerId="LiveId" clId="{E0B09B4A-97AA-4854-AB40-12D3CC517867}" dt="2023-03-29T11:10:29.531" v="290" actId="478"/>
          <ac:picMkLst>
            <pc:docMk/>
            <pc:sldMk cId="0" sldId="279"/>
            <ac:picMk id="1034" creationId="{00000000-0000-0000-0000-000000000000}"/>
          </ac:picMkLst>
        </pc:picChg>
        <pc:cxnChg chg="add del">
          <ac:chgData name="Jane" userId="bcba20f5937305f3" providerId="LiveId" clId="{E0B09B4A-97AA-4854-AB40-12D3CC517867}" dt="2023-03-29T11:22:28.502" v="472" actId="26606"/>
          <ac:cxnSpMkLst>
            <pc:docMk/>
            <pc:sldMk cId="0" sldId="279"/>
            <ac:cxnSpMk id="88" creationId="{822A5670-0F7B-4199-AEAB-33FBA9CEA44D}"/>
          </ac:cxnSpMkLst>
        </pc:cxnChg>
        <pc:cxnChg chg="add del">
          <ac:chgData name="Jane" userId="bcba20f5937305f3" providerId="LiveId" clId="{E0B09B4A-97AA-4854-AB40-12D3CC517867}" dt="2023-03-29T11:22:28.502" v="472" actId="26606"/>
          <ac:cxnSpMkLst>
            <pc:docMk/>
            <pc:sldMk cId="0" sldId="279"/>
            <ac:cxnSpMk id="89" creationId="{8BB1744D-A7DF-4B65-B6E3-DCF12BB2D869}"/>
          </ac:cxnSpMkLst>
        </pc:cxnChg>
        <pc:cxnChg chg="add del">
          <ac:chgData name="Jane" userId="bcba20f5937305f3" providerId="LiveId" clId="{E0B09B4A-97AA-4854-AB40-12D3CC517867}" dt="2023-03-29T11:22:28.502" v="472" actId="26606"/>
          <ac:cxnSpMkLst>
            <pc:docMk/>
            <pc:sldMk cId="0" sldId="279"/>
            <ac:cxnSpMk id="90" creationId="{882DD753-EA38-4E86-91FB-05041A44A28E}"/>
          </ac:cxnSpMkLst>
        </pc:cxnChg>
        <pc:cxnChg chg="add del">
          <ac:chgData name="Jane" userId="bcba20f5937305f3" providerId="LiveId" clId="{E0B09B4A-97AA-4854-AB40-12D3CC517867}" dt="2023-03-29T11:22:28.502" v="472" actId="26606"/>
          <ac:cxnSpMkLst>
            <pc:docMk/>
            <pc:sldMk cId="0" sldId="279"/>
            <ac:cxnSpMk id="91" creationId="{6DA63E78-7704-45EF-B5D3-EADDF5D82674}"/>
          </ac:cxnSpMkLst>
        </pc:cxnChg>
      </pc:sldChg>
      <pc:sldChg chg="addSp delSp modSp mod addAnim delAnim modAnim">
        <pc:chgData name="Jane" userId="bcba20f5937305f3" providerId="LiveId" clId="{E0B09B4A-97AA-4854-AB40-12D3CC517867}" dt="2023-03-30T06:25:44.470" v="2983" actId="20577"/>
        <pc:sldMkLst>
          <pc:docMk/>
          <pc:sldMk cId="0" sldId="280"/>
        </pc:sldMkLst>
        <pc:spChg chg="del mod">
          <ac:chgData name="Jane" userId="bcba20f5937305f3" providerId="LiveId" clId="{E0B09B4A-97AA-4854-AB40-12D3CC517867}" dt="2023-03-29T10:40:19.391" v="73"/>
          <ac:spMkLst>
            <pc:docMk/>
            <pc:sldMk cId="0" sldId="280"/>
            <ac:spMk id="9" creationId="{00000000-0000-0000-0000-000000000000}"/>
          </ac:spMkLst>
        </pc:spChg>
        <pc:spChg chg="del mod">
          <ac:chgData name="Jane" userId="bcba20f5937305f3" providerId="LiveId" clId="{E0B09B4A-97AA-4854-AB40-12D3CC517867}" dt="2023-03-29T10:40:30.159" v="77"/>
          <ac:spMkLst>
            <pc:docMk/>
            <pc:sldMk cId="0" sldId="280"/>
            <ac:spMk id="10" creationId="{00000000-0000-0000-0000-000000000000}"/>
          </ac:spMkLst>
        </pc:spChg>
        <pc:spChg chg="mod">
          <ac:chgData name="Jane" userId="bcba20f5937305f3" providerId="LiveId" clId="{E0B09B4A-97AA-4854-AB40-12D3CC517867}" dt="2023-03-29T10:40:07.745" v="68" actId="20577"/>
          <ac:spMkLst>
            <pc:docMk/>
            <pc:sldMk cId="0" sldId="280"/>
            <ac:spMk id="11" creationId="{00000000-0000-0000-0000-000000000000}"/>
          </ac:spMkLst>
        </pc:spChg>
        <pc:spChg chg="add mod">
          <ac:chgData name="Jane" userId="bcba20f5937305f3" providerId="LiveId" clId="{E0B09B4A-97AA-4854-AB40-12D3CC517867}" dt="2023-03-30T06:25:44.470" v="2983" actId="20577"/>
          <ac:spMkLst>
            <pc:docMk/>
            <pc:sldMk cId="0" sldId="280"/>
            <ac:spMk id="20" creationId="{839FA7D9-CEFE-5FAA-B8DE-A3F07EE050F9}"/>
          </ac:spMkLst>
        </pc:spChg>
        <pc:spChg chg="del">
          <ac:chgData name="Jane" userId="bcba20f5937305f3" providerId="LiveId" clId="{E0B09B4A-97AA-4854-AB40-12D3CC517867}" dt="2023-03-29T10:41:42.125" v="101" actId="478"/>
          <ac:spMkLst>
            <pc:docMk/>
            <pc:sldMk cId="0" sldId="280"/>
            <ac:spMk id="22" creationId="{00000000-0000-0000-0000-000000000000}"/>
          </ac:spMkLst>
        </pc:spChg>
        <pc:spChg chg="del">
          <ac:chgData name="Jane" userId="bcba20f5937305f3" providerId="LiveId" clId="{E0B09B4A-97AA-4854-AB40-12D3CC517867}" dt="2023-03-29T10:40:23.348" v="74" actId="478"/>
          <ac:spMkLst>
            <pc:docMk/>
            <pc:sldMk cId="0" sldId="280"/>
            <ac:spMk id="23" creationId="{00000000-0000-0000-0000-000000000000}"/>
          </ac:spMkLst>
        </pc:spChg>
        <pc:spChg chg="del mod">
          <ac:chgData name="Jane" userId="bcba20f5937305f3" providerId="LiveId" clId="{E0B09B4A-97AA-4854-AB40-12D3CC517867}" dt="2023-03-29T10:41:48.322" v="103" actId="478"/>
          <ac:spMkLst>
            <pc:docMk/>
            <pc:sldMk cId="0" sldId="280"/>
            <ac:spMk id="72" creationId="{00000000-0000-0000-0000-000000000000}"/>
          </ac:spMkLst>
        </pc:spChg>
        <pc:spChg chg="del">
          <ac:chgData name="Jane" userId="bcba20f5937305f3" providerId="LiveId" clId="{E0B09B4A-97AA-4854-AB40-12D3CC517867}" dt="2023-03-29T10:40:23.348" v="74" actId="478"/>
          <ac:spMkLst>
            <pc:docMk/>
            <pc:sldMk cId="0" sldId="280"/>
            <ac:spMk id="73" creationId="{00000000-0000-0000-0000-000000000000}"/>
          </ac:spMkLst>
        </pc:spChg>
        <pc:spChg chg="del mod">
          <ac:chgData name="Jane" userId="bcba20f5937305f3" providerId="LiveId" clId="{E0B09B4A-97AA-4854-AB40-12D3CC517867}" dt="2023-03-29T10:40:38.784" v="80"/>
          <ac:spMkLst>
            <pc:docMk/>
            <pc:sldMk cId="0" sldId="280"/>
            <ac:spMk id="78" creationId="{00000000-0000-0000-0000-000000000000}"/>
          </ac:spMkLst>
        </pc:spChg>
        <pc:spChg chg="del mod">
          <ac:chgData name="Jane" userId="bcba20f5937305f3" providerId="LiveId" clId="{E0B09B4A-97AA-4854-AB40-12D3CC517867}" dt="2023-03-29T10:40:47.236" v="84"/>
          <ac:spMkLst>
            <pc:docMk/>
            <pc:sldMk cId="0" sldId="280"/>
            <ac:spMk id="79" creationId="{00000000-0000-0000-0000-000000000000}"/>
          </ac:spMkLst>
        </pc:spChg>
        <pc:spChg chg="del">
          <ac:chgData name="Jane" userId="bcba20f5937305f3" providerId="LiveId" clId="{E0B09B4A-97AA-4854-AB40-12D3CC517867}" dt="2023-03-29T10:40:23.348" v="74" actId="478"/>
          <ac:spMkLst>
            <pc:docMk/>
            <pc:sldMk cId="0" sldId="280"/>
            <ac:spMk id="84" creationId="{00000000-0000-0000-0000-000000000000}"/>
          </ac:spMkLst>
        </pc:spChg>
        <pc:spChg chg="del">
          <ac:chgData name="Jane" userId="bcba20f5937305f3" providerId="LiveId" clId="{E0B09B4A-97AA-4854-AB40-12D3CC517867}" dt="2023-03-29T10:40:23.348" v="74" actId="478"/>
          <ac:spMkLst>
            <pc:docMk/>
            <pc:sldMk cId="0" sldId="280"/>
            <ac:spMk id="85" creationId="{00000000-0000-0000-0000-000000000000}"/>
          </ac:spMkLst>
        </pc:spChg>
        <pc:spChg chg="del">
          <ac:chgData name="Jane" userId="bcba20f5937305f3" providerId="LiveId" clId="{E0B09B4A-97AA-4854-AB40-12D3CC517867}" dt="2023-03-29T10:40:23.348" v="74" actId="478"/>
          <ac:spMkLst>
            <pc:docMk/>
            <pc:sldMk cId="0" sldId="280"/>
            <ac:spMk id="90" creationId="{00000000-0000-0000-0000-000000000000}"/>
          </ac:spMkLst>
        </pc:spChg>
        <pc:spChg chg="del">
          <ac:chgData name="Jane" userId="bcba20f5937305f3" providerId="LiveId" clId="{E0B09B4A-97AA-4854-AB40-12D3CC517867}" dt="2023-03-29T10:40:23.348" v="74" actId="478"/>
          <ac:spMkLst>
            <pc:docMk/>
            <pc:sldMk cId="0" sldId="280"/>
            <ac:spMk id="91" creationId="{00000000-0000-0000-0000-000000000000}"/>
          </ac:spMkLst>
        </pc:spChg>
        <pc:spChg chg="del mod">
          <ac:chgData name="Jane" userId="bcba20f5937305f3" providerId="LiveId" clId="{E0B09B4A-97AA-4854-AB40-12D3CC517867}" dt="2023-03-29T10:41:29.712" v="95"/>
          <ac:spMkLst>
            <pc:docMk/>
            <pc:sldMk cId="0" sldId="280"/>
            <ac:spMk id="96" creationId="{00000000-0000-0000-0000-000000000000}"/>
          </ac:spMkLst>
        </pc:spChg>
        <pc:spChg chg="del mod">
          <ac:chgData name="Jane" userId="bcba20f5937305f3" providerId="LiveId" clId="{E0B09B4A-97AA-4854-AB40-12D3CC517867}" dt="2023-03-29T10:41:29.727" v="97"/>
          <ac:spMkLst>
            <pc:docMk/>
            <pc:sldMk cId="0" sldId="280"/>
            <ac:spMk id="97" creationId="{00000000-0000-0000-0000-000000000000}"/>
          </ac:spMkLst>
        </pc:spChg>
        <pc:spChg chg="del">
          <ac:chgData name="Jane" userId="bcba20f5937305f3" providerId="LiveId" clId="{E0B09B4A-97AA-4854-AB40-12D3CC517867}" dt="2023-03-29T10:40:23.348" v="74" actId="478"/>
          <ac:spMkLst>
            <pc:docMk/>
            <pc:sldMk cId="0" sldId="280"/>
            <ac:spMk id="102" creationId="{00000000-0000-0000-0000-000000000000}"/>
          </ac:spMkLst>
        </pc:spChg>
        <pc:spChg chg="del mod">
          <ac:chgData name="Jane" userId="bcba20f5937305f3" providerId="LiveId" clId="{E0B09B4A-97AA-4854-AB40-12D3CC517867}" dt="2023-03-29T10:41:29.727" v="99"/>
          <ac:spMkLst>
            <pc:docMk/>
            <pc:sldMk cId="0" sldId="280"/>
            <ac:spMk id="103" creationId="{00000000-0000-0000-0000-000000000000}"/>
          </ac:spMkLst>
        </pc:spChg>
        <pc:spChg chg="del">
          <ac:chgData name="Jane" userId="bcba20f5937305f3" providerId="LiveId" clId="{E0B09B4A-97AA-4854-AB40-12D3CC517867}" dt="2023-03-29T10:40:23.348" v="74" actId="478"/>
          <ac:spMkLst>
            <pc:docMk/>
            <pc:sldMk cId="0" sldId="280"/>
            <ac:spMk id="108" creationId="{00000000-0000-0000-0000-000000000000}"/>
          </ac:spMkLst>
        </pc:spChg>
        <pc:spChg chg="del">
          <ac:chgData name="Jane" userId="bcba20f5937305f3" providerId="LiveId" clId="{E0B09B4A-97AA-4854-AB40-12D3CC517867}" dt="2023-03-29T10:41:38.149" v="100" actId="478"/>
          <ac:spMkLst>
            <pc:docMk/>
            <pc:sldMk cId="0" sldId="280"/>
            <ac:spMk id="109" creationId="{00000000-0000-0000-0000-000000000000}"/>
          </ac:spMkLst>
        </pc:spChg>
        <pc:spChg chg="mod">
          <ac:chgData name="Jane" userId="bcba20f5937305f3" providerId="LiveId" clId="{E0B09B4A-97AA-4854-AB40-12D3CC517867}" dt="2023-03-29T10:40:03.925" v="67" actId="20577"/>
          <ac:spMkLst>
            <pc:docMk/>
            <pc:sldMk cId="0" sldId="280"/>
            <ac:spMk id="7172" creationId="{00000000-0000-0000-0000-000000000000}"/>
          </ac:spMkLst>
        </pc:spChg>
        <pc:spChg chg="mod">
          <ac:chgData name="Jane" userId="bcba20f5937305f3" providerId="LiveId" clId="{E0B09B4A-97AA-4854-AB40-12D3CC517867}" dt="2023-03-29T10:41:03.761" v="89" actId="20577"/>
          <ac:spMkLst>
            <pc:docMk/>
            <pc:sldMk cId="0" sldId="280"/>
            <ac:spMk id="7201" creationId="{00000000-0000-0000-0000-000000000000}"/>
          </ac:spMkLst>
        </pc:spChg>
        <pc:spChg chg="mod">
          <ac:chgData name="Jane" userId="bcba20f5937305f3" providerId="LiveId" clId="{E0B09B4A-97AA-4854-AB40-12D3CC517867}" dt="2023-03-29T10:41:25.013" v="93" actId="20577"/>
          <ac:spMkLst>
            <pc:docMk/>
            <pc:sldMk cId="0" sldId="280"/>
            <ac:spMk id="7206" creationId="{00000000-0000-0000-0000-000000000000}"/>
          </ac:spMkLst>
        </pc:spChg>
        <pc:grpChg chg="add del">
          <ac:chgData name="Jane" userId="bcba20f5937305f3" providerId="LiveId" clId="{E0B09B4A-97AA-4854-AB40-12D3CC517867}" dt="2023-03-29T10:39:56.166" v="52" actId="478"/>
          <ac:grpSpMkLst>
            <pc:docMk/>
            <pc:sldMk cId="0" sldId="280"/>
            <ac:grpSpMk id="2" creationId="{00000000-0000-0000-0000-000000000000}"/>
          </ac:grpSpMkLst>
        </pc:grpChg>
        <pc:grpChg chg="del">
          <ac:chgData name="Jane" userId="bcba20f5937305f3" providerId="LiveId" clId="{E0B09B4A-97AA-4854-AB40-12D3CC517867}" dt="2023-03-29T10:40:23.348" v="74" actId="478"/>
          <ac:grpSpMkLst>
            <pc:docMk/>
            <pc:sldMk cId="0" sldId="280"/>
            <ac:grpSpMk id="3" creationId="{00000000-0000-0000-0000-000000000000}"/>
          </ac:grpSpMkLst>
        </pc:grpChg>
        <pc:grpChg chg="del">
          <ac:chgData name="Jane" userId="bcba20f5937305f3" providerId="LiveId" clId="{E0B09B4A-97AA-4854-AB40-12D3CC517867}" dt="2023-03-29T10:40:23.348" v="74" actId="478"/>
          <ac:grpSpMkLst>
            <pc:docMk/>
            <pc:sldMk cId="0" sldId="280"/>
            <ac:grpSpMk id="4" creationId="{00000000-0000-0000-0000-000000000000}"/>
          </ac:grpSpMkLst>
        </pc:grpChg>
        <pc:grpChg chg="del">
          <ac:chgData name="Jane" userId="bcba20f5937305f3" providerId="LiveId" clId="{E0B09B4A-97AA-4854-AB40-12D3CC517867}" dt="2023-03-29T10:40:23.348" v="74" actId="478"/>
          <ac:grpSpMkLst>
            <pc:docMk/>
            <pc:sldMk cId="0" sldId="280"/>
            <ac:grpSpMk id="5" creationId="{00000000-0000-0000-0000-000000000000}"/>
          </ac:grpSpMkLst>
        </pc:grpChg>
        <pc:grpChg chg="del">
          <ac:chgData name="Jane" userId="bcba20f5937305f3" providerId="LiveId" clId="{E0B09B4A-97AA-4854-AB40-12D3CC517867}" dt="2023-03-29T10:40:23.348" v="74" actId="478"/>
          <ac:grpSpMkLst>
            <pc:docMk/>
            <pc:sldMk cId="0" sldId="280"/>
            <ac:grpSpMk id="7" creationId="{00000000-0000-0000-0000-000000000000}"/>
          </ac:grpSpMkLst>
        </pc:grpChg>
        <pc:grpChg chg="del">
          <ac:chgData name="Jane" userId="bcba20f5937305f3" providerId="LiveId" clId="{E0B09B4A-97AA-4854-AB40-12D3CC517867}" dt="2023-03-29T10:40:23.348" v="74" actId="478"/>
          <ac:grpSpMkLst>
            <pc:docMk/>
            <pc:sldMk cId="0" sldId="280"/>
            <ac:grpSpMk id="8" creationId="{00000000-0000-0000-0000-000000000000}"/>
          </ac:grpSpMkLst>
        </pc:grpChg>
        <pc:grpChg chg="del">
          <ac:chgData name="Jane" userId="bcba20f5937305f3" providerId="LiveId" clId="{E0B09B4A-97AA-4854-AB40-12D3CC517867}" dt="2023-03-29T10:40:23.348" v="74" actId="478"/>
          <ac:grpSpMkLst>
            <pc:docMk/>
            <pc:sldMk cId="0" sldId="280"/>
            <ac:grpSpMk id="12" creationId="{00000000-0000-0000-0000-000000000000}"/>
          </ac:grpSpMkLst>
        </pc:grpChg>
        <pc:grpChg chg="del">
          <ac:chgData name="Jane" userId="bcba20f5937305f3" providerId="LiveId" clId="{E0B09B4A-97AA-4854-AB40-12D3CC517867}" dt="2023-03-29T10:41:38.149" v="100" actId="478"/>
          <ac:grpSpMkLst>
            <pc:docMk/>
            <pc:sldMk cId="0" sldId="280"/>
            <ac:grpSpMk id="14" creationId="{00000000-0000-0000-0000-000000000000}"/>
          </ac:grpSpMkLst>
        </pc:grpChg>
        <pc:grpChg chg="del">
          <ac:chgData name="Jane" userId="bcba20f5937305f3" providerId="LiveId" clId="{E0B09B4A-97AA-4854-AB40-12D3CC517867}" dt="2023-03-29T10:41:38.149" v="100" actId="478"/>
          <ac:grpSpMkLst>
            <pc:docMk/>
            <pc:sldMk cId="0" sldId="280"/>
            <ac:grpSpMk id="16" creationId="{00000000-0000-0000-0000-000000000000}"/>
          </ac:grpSpMkLst>
        </pc:grpChg>
        <pc:grpChg chg="del">
          <ac:chgData name="Jane" userId="bcba20f5937305f3" providerId="LiveId" clId="{E0B09B4A-97AA-4854-AB40-12D3CC517867}" dt="2023-03-29T10:41:38.149" v="100" actId="478"/>
          <ac:grpSpMkLst>
            <pc:docMk/>
            <pc:sldMk cId="0" sldId="280"/>
            <ac:grpSpMk id="17" creationId="{00000000-0000-0000-0000-000000000000}"/>
          </ac:grpSpMkLst>
        </pc:grpChg>
        <pc:picChg chg="mod">
          <ac:chgData name="Jane" userId="bcba20f5937305f3" providerId="LiveId" clId="{E0B09B4A-97AA-4854-AB40-12D3CC517867}" dt="2023-03-29T10:41:49.744" v="104" actId="1076"/>
          <ac:picMkLst>
            <pc:docMk/>
            <pc:sldMk cId="0" sldId="280"/>
            <ac:picMk id="15" creationId="{00000000-0000-0000-0000-000000000000}"/>
          </ac:picMkLst>
        </pc:picChg>
        <pc:picChg chg="add mod">
          <ac:chgData name="Jane" userId="bcba20f5937305f3" providerId="LiveId" clId="{E0B09B4A-97AA-4854-AB40-12D3CC517867}" dt="2023-03-29T10:42:25.282" v="109" actId="1076"/>
          <ac:picMkLst>
            <pc:docMk/>
            <pc:sldMk cId="0" sldId="280"/>
            <ac:picMk id="19" creationId="{070E8256-520B-8189-3B63-2D25730E0FFE}"/>
          </ac:picMkLst>
        </pc:picChg>
        <pc:picChg chg="add mod modCrop">
          <ac:chgData name="Jane" userId="bcba20f5937305f3" providerId="LiveId" clId="{E0B09B4A-97AA-4854-AB40-12D3CC517867}" dt="2023-03-29T10:49:28.312" v="211" actId="14100"/>
          <ac:picMkLst>
            <pc:docMk/>
            <pc:sldMk cId="0" sldId="280"/>
            <ac:picMk id="24" creationId="{0024DAF0-EB24-D5D3-6105-64052713DAB0}"/>
          </ac:picMkLst>
        </pc:picChg>
      </pc:sldChg>
      <pc:sldChg chg="delSp del mod delAnim">
        <pc:chgData name="Jane" userId="bcba20f5937305f3" providerId="LiveId" clId="{E0B09B4A-97AA-4854-AB40-12D3CC517867}" dt="2023-03-29T14:28:55.882" v="2737" actId="2696"/>
        <pc:sldMkLst>
          <pc:docMk/>
          <pc:sldMk cId="0" sldId="281"/>
        </pc:sldMkLst>
        <pc:spChg chg="del">
          <ac:chgData name="Jane" userId="bcba20f5937305f3" providerId="LiveId" clId="{E0B09B4A-97AA-4854-AB40-12D3CC517867}" dt="2023-03-29T14:15:24.066" v="2406" actId="478"/>
          <ac:spMkLst>
            <pc:docMk/>
            <pc:sldMk cId="0" sldId="281"/>
            <ac:spMk id="4" creationId="{00000000-0000-0000-0000-000000000000}"/>
          </ac:spMkLst>
        </pc:spChg>
        <pc:spChg chg="del">
          <ac:chgData name="Jane" userId="bcba20f5937305f3" providerId="LiveId" clId="{E0B09B4A-97AA-4854-AB40-12D3CC517867}" dt="2023-03-29T14:15:26.929" v="2407" actId="478"/>
          <ac:spMkLst>
            <pc:docMk/>
            <pc:sldMk cId="0" sldId="281"/>
            <ac:spMk id="5" creationId="{00000000-0000-0000-0000-000000000000}"/>
          </ac:spMkLst>
        </pc:spChg>
        <pc:spChg chg="del">
          <ac:chgData name="Jane" userId="bcba20f5937305f3" providerId="LiveId" clId="{E0B09B4A-97AA-4854-AB40-12D3CC517867}" dt="2023-03-29T14:15:28.895" v="2408" actId="478"/>
          <ac:spMkLst>
            <pc:docMk/>
            <pc:sldMk cId="0" sldId="281"/>
            <ac:spMk id="6" creationId="{00000000-0000-0000-0000-000000000000}"/>
          </ac:spMkLst>
        </pc:spChg>
        <pc:spChg chg="del">
          <ac:chgData name="Jane" userId="bcba20f5937305f3" providerId="LiveId" clId="{E0B09B4A-97AA-4854-AB40-12D3CC517867}" dt="2023-03-29T14:15:30.780" v="2409" actId="478"/>
          <ac:spMkLst>
            <pc:docMk/>
            <pc:sldMk cId="0" sldId="281"/>
            <ac:spMk id="7" creationId="{00000000-0000-0000-0000-000000000000}"/>
          </ac:spMkLst>
        </pc:spChg>
        <pc:spChg chg="del">
          <ac:chgData name="Jane" userId="bcba20f5937305f3" providerId="LiveId" clId="{E0B09B4A-97AA-4854-AB40-12D3CC517867}" dt="2023-03-29T14:15:32.428" v="2410" actId="478"/>
          <ac:spMkLst>
            <pc:docMk/>
            <pc:sldMk cId="0" sldId="281"/>
            <ac:spMk id="8" creationId="{00000000-0000-0000-0000-000000000000}"/>
          </ac:spMkLst>
        </pc:spChg>
        <pc:cxnChg chg="del">
          <ac:chgData name="Jane" userId="bcba20f5937305f3" providerId="LiveId" clId="{E0B09B4A-97AA-4854-AB40-12D3CC517867}" dt="2023-03-29T14:15:39.461" v="2414" actId="478"/>
          <ac:cxnSpMkLst>
            <pc:docMk/>
            <pc:sldMk cId="0" sldId="281"/>
            <ac:cxnSpMk id="10" creationId="{00000000-0000-0000-0000-000000000000}"/>
          </ac:cxnSpMkLst>
        </pc:cxnChg>
        <pc:cxnChg chg="del">
          <ac:chgData name="Jane" userId="bcba20f5937305f3" providerId="LiveId" clId="{E0B09B4A-97AA-4854-AB40-12D3CC517867}" dt="2023-03-29T14:15:34.235" v="2411" actId="478"/>
          <ac:cxnSpMkLst>
            <pc:docMk/>
            <pc:sldMk cId="0" sldId="281"/>
            <ac:cxnSpMk id="12" creationId="{00000000-0000-0000-0000-000000000000}"/>
          </ac:cxnSpMkLst>
        </pc:cxnChg>
        <pc:cxnChg chg="del">
          <ac:chgData name="Jane" userId="bcba20f5937305f3" providerId="LiveId" clId="{E0B09B4A-97AA-4854-AB40-12D3CC517867}" dt="2023-03-29T14:15:37.914" v="2413" actId="478"/>
          <ac:cxnSpMkLst>
            <pc:docMk/>
            <pc:sldMk cId="0" sldId="281"/>
            <ac:cxnSpMk id="13" creationId="{00000000-0000-0000-0000-000000000000}"/>
          </ac:cxnSpMkLst>
        </pc:cxnChg>
        <pc:cxnChg chg="del">
          <ac:chgData name="Jane" userId="bcba20f5937305f3" providerId="LiveId" clId="{E0B09B4A-97AA-4854-AB40-12D3CC517867}" dt="2023-03-29T14:15:35.815" v="2412" actId="478"/>
          <ac:cxnSpMkLst>
            <pc:docMk/>
            <pc:sldMk cId="0" sldId="281"/>
            <ac:cxnSpMk id="14" creationId="{00000000-0000-0000-0000-000000000000}"/>
          </ac:cxnSpMkLst>
        </pc:cxnChg>
      </pc:sldChg>
      <pc:sldChg chg="del">
        <pc:chgData name="Jane" userId="bcba20f5937305f3" providerId="LiveId" clId="{E0B09B4A-97AA-4854-AB40-12D3CC517867}" dt="2023-03-29T14:28:47.822" v="2735" actId="2696"/>
        <pc:sldMkLst>
          <pc:docMk/>
          <pc:sldMk cId="0" sldId="282"/>
        </pc:sldMkLst>
      </pc:sldChg>
      <pc:sldChg chg="del">
        <pc:chgData name="Jane" userId="bcba20f5937305f3" providerId="LiveId" clId="{E0B09B4A-97AA-4854-AB40-12D3CC517867}" dt="2023-03-29T14:28:50.493" v="2736" actId="2696"/>
        <pc:sldMkLst>
          <pc:docMk/>
          <pc:sldMk cId="0" sldId="283"/>
        </pc:sldMkLst>
      </pc:sldChg>
      <pc:sldChg chg="del">
        <pc:chgData name="Jane" userId="bcba20f5937305f3" providerId="LiveId" clId="{E0B09B4A-97AA-4854-AB40-12D3CC517867}" dt="2023-03-29T14:28:59.959" v="2738" actId="2696"/>
        <pc:sldMkLst>
          <pc:docMk/>
          <pc:sldMk cId="0" sldId="284"/>
        </pc:sldMkLst>
      </pc:sldChg>
      <pc:sldChg chg="del">
        <pc:chgData name="Jane" userId="bcba20f5937305f3" providerId="LiveId" clId="{E0B09B4A-97AA-4854-AB40-12D3CC517867}" dt="2023-03-29T14:29:02.381" v="2739" actId="2696"/>
        <pc:sldMkLst>
          <pc:docMk/>
          <pc:sldMk cId="0" sldId="285"/>
        </pc:sldMkLst>
      </pc:sldChg>
      <pc:sldChg chg="del">
        <pc:chgData name="Jane" userId="bcba20f5937305f3" providerId="LiveId" clId="{E0B09B4A-97AA-4854-AB40-12D3CC517867}" dt="2023-03-29T14:29:05.015" v="2740" actId="2696"/>
        <pc:sldMkLst>
          <pc:docMk/>
          <pc:sldMk cId="0" sldId="286"/>
        </pc:sldMkLst>
      </pc:sldChg>
      <pc:sldChg chg="del">
        <pc:chgData name="Jane" userId="bcba20f5937305f3" providerId="LiveId" clId="{E0B09B4A-97AA-4854-AB40-12D3CC517867}" dt="2023-03-29T14:29:07.514" v="2741" actId="2696"/>
        <pc:sldMkLst>
          <pc:docMk/>
          <pc:sldMk cId="0" sldId="287"/>
        </pc:sldMkLst>
      </pc:sldChg>
      <pc:sldChg chg="del">
        <pc:chgData name="Jane" userId="bcba20f5937305f3" providerId="LiveId" clId="{E0B09B4A-97AA-4854-AB40-12D3CC517867}" dt="2023-03-29T14:29:09.576" v="2742" actId="2696"/>
        <pc:sldMkLst>
          <pc:docMk/>
          <pc:sldMk cId="0" sldId="288"/>
        </pc:sldMkLst>
      </pc:sldChg>
      <pc:sldChg chg="del">
        <pc:chgData name="Jane" userId="bcba20f5937305f3" providerId="LiveId" clId="{E0B09B4A-97AA-4854-AB40-12D3CC517867}" dt="2023-03-29T14:29:12.132" v="2743" actId="2696"/>
        <pc:sldMkLst>
          <pc:docMk/>
          <pc:sldMk cId="0" sldId="289"/>
        </pc:sldMkLst>
      </pc:sldChg>
      <pc:sldChg chg="del">
        <pc:chgData name="Jane" userId="bcba20f5937305f3" providerId="LiveId" clId="{E0B09B4A-97AA-4854-AB40-12D3CC517867}" dt="2023-03-29T14:29:14.319" v="2744" actId="2696"/>
        <pc:sldMkLst>
          <pc:docMk/>
          <pc:sldMk cId="0" sldId="290"/>
        </pc:sldMkLst>
      </pc:sldChg>
      <pc:sldChg chg="del">
        <pc:chgData name="Jane" userId="bcba20f5937305f3" providerId="LiveId" clId="{E0B09B4A-97AA-4854-AB40-12D3CC517867}" dt="2023-03-29T14:29:17.756" v="2745" actId="2696"/>
        <pc:sldMkLst>
          <pc:docMk/>
          <pc:sldMk cId="0" sldId="291"/>
        </pc:sldMkLst>
      </pc:sldChg>
      <pc:sldChg chg="del">
        <pc:chgData name="Jane" userId="bcba20f5937305f3" providerId="LiveId" clId="{E0B09B4A-97AA-4854-AB40-12D3CC517867}" dt="2023-03-29T14:29:21.755" v="2746" actId="2696"/>
        <pc:sldMkLst>
          <pc:docMk/>
          <pc:sldMk cId="0" sldId="292"/>
        </pc:sldMkLst>
      </pc:sldChg>
      <pc:sldChg chg="del">
        <pc:chgData name="Jane" userId="bcba20f5937305f3" providerId="LiveId" clId="{E0B09B4A-97AA-4854-AB40-12D3CC517867}" dt="2023-03-29T14:29:24.623" v="2747" actId="2696"/>
        <pc:sldMkLst>
          <pc:docMk/>
          <pc:sldMk cId="0" sldId="293"/>
        </pc:sldMkLst>
      </pc:sldChg>
      <pc:sldChg chg="del">
        <pc:chgData name="Jane" userId="bcba20f5937305f3" providerId="LiveId" clId="{E0B09B4A-97AA-4854-AB40-12D3CC517867}" dt="2023-03-29T14:29:26.701" v="2748" actId="2696"/>
        <pc:sldMkLst>
          <pc:docMk/>
          <pc:sldMk cId="0" sldId="294"/>
        </pc:sldMkLst>
      </pc:sldChg>
      <pc:sldChg chg="del">
        <pc:chgData name="Jane" userId="bcba20f5937305f3" providerId="LiveId" clId="{E0B09B4A-97AA-4854-AB40-12D3CC517867}" dt="2023-03-29T14:29:28.373" v="2749" actId="2696"/>
        <pc:sldMkLst>
          <pc:docMk/>
          <pc:sldMk cId="0" sldId="295"/>
        </pc:sldMkLst>
      </pc:sldChg>
      <pc:sldChg chg="del">
        <pc:chgData name="Jane" userId="bcba20f5937305f3" providerId="LiveId" clId="{E0B09B4A-97AA-4854-AB40-12D3CC517867}" dt="2023-03-29T14:29:30.310" v="2750" actId="2696"/>
        <pc:sldMkLst>
          <pc:docMk/>
          <pc:sldMk cId="0" sldId="296"/>
        </pc:sldMkLst>
      </pc:sldChg>
      <pc:sldChg chg="del">
        <pc:chgData name="Jane" userId="bcba20f5937305f3" providerId="LiveId" clId="{E0B09B4A-97AA-4854-AB40-12D3CC517867}" dt="2023-03-29T14:29:32.324" v="2751" actId="2696"/>
        <pc:sldMkLst>
          <pc:docMk/>
          <pc:sldMk cId="0" sldId="297"/>
        </pc:sldMkLst>
      </pc:sldChg>
      <pc:sldChg chg="del">
        <pc:chgData name="Jane" userId="bcba20f5937305f3" providerId="LiveId" clId="{E0B09B4A-97AA-4854-AB40-12D3CC517867}" dt="2023-03-29T14:29:34.288" v="2752" actId="2696"/>
        <pc:sldMkLst>
          <pc:docMk/>
          <pc:sldMk cId="0" sldId="298"/>
        </pc:sldMkLst>
      </pc:sldChg>
      <pc:sldChg chg="del">
        <pc:chgData name="Jane" userId="bcba20f5937305f3" providerId="LiveId" clId="{E0B09B4A-97AA-4854-AB40-12D3CC517867}" dt="2023-03-29T14:29:36.694" v="2753" actId="2696"/>
        <pc:sldMkLst>
          <pc:docMk/>
          <pc:sldMk cId="0" sldId="299"/>
        </pc:sldMkLst>
      </pc:sldChg>
      <pc:sldChg chg="del">
        <pc:chgData name="Jane" userId="bcba20f5937305f3" providerId="LiveId" clId="{E0B09B4A-97AA-4854-AB40-12D3CC517867}" dt="2023-03-29T14:29:40.669" v="2754" actId="2696"/>
        <pc:sldMkLst>
          <pc:docMk/>
          <pc:sldMk cId="0" sldId="300"/>
        </pc:sldMkLst>
      </pc:sldChg>
      <pc:sldChg chg="addSp delSp modSp mod setBg modClrScheme setClrOvrMap chgLayout">
        <pc:chgData name="Jane" userId="bcba20f5937305f3" providerId="LiveId" clId="{E0B09B4A-97AA-4854-AB40-12D3CC517867}" dt="2023-03-29T14:40:25.946" v="2931" actId="26606"/>
        <pc:sldMkLst>
          <pc:docMk/>
          <pc:sldMk cId="0" sldId="301"/>
        </pc:sldMkLst>
        <pc:spChg chg="add mod">
          <ac:chgData name="Jane" userId="bcba20f5937305f3" providerId="LiveId" clId="{E0B09B4A-97AA-4854-AB40-12D3CC517867}" dt="2023-03-29T14:40:25.946" v="2931" actId="26606"/>
          <ac:spMkLst>
            <pc:docMk/>
            <pc:sldMk cId="0" sldId="301"/>
            <ac:spMk id="2" creationId="{42A3AD9A-D777-4181-9E68-A41D4922CAEE}"/>
          </ac:spMkLst>
        </pc:spChg>
        <pc:spChg chg="add mod">
          <ac:chgData name="Jane" userId="bcba20f5937305f3" providerId="LiveId" clId="{E0B09B4A-97AA-4854-AB40-12D3CC517867}" dt="2023-03-29T14:40:25.946" v="2931" actId="26606"/>
          <ac:spMkLst>
            <pc:docMk/>
            <pc:sldMk cId="0" sldId="301"/>
            <ac:spMk id="3" creationId="{04221D47-66A6-8DD1-EC79-49329A7F4357}"/>
          </ac:spMkLst>
        </pc:spChg>
        <pc:spChg chg="del">
          <ac:chgData name="Jane" userId="bcba20f5937305f3" providerId="LiveId" clId="{E0B09B4A-97AA-4854-AB40-12D3CC517867}" dt="2023-03-29T14:15:45.411" v="2415" actId="478"/>
          <ac:spMkLst>
            <pc:docMk/>
            <pc:sldMk cId="0" sldId="301"/>
            <ac:spMk id="4" creationId="{00000000-0000-0000-0000-000000000000}"/>
          </ac:spMkLst>
        </pc:spChg>
        <pc:spChg chg="add del mod">
          <ac:chgData name="Jane" userId="bcba20f5937305f3" providerId="LiveId" clId="{E0B09B4A-97AA-4854-AB40-12D3CC517867}" dt="2023-03-29T14:24:20.932" v="2701" actId="931"/>
          <ac:spMkLst>
            <pc:docMk/>
            <pc:sldMk cId="0" sldId="301"/>
            <ac:spMk id="5" creationId="{D7023BC8-686B-A641-E9E7-0D43AA5B92CC}"/>
          </ac:spMkLst>
        </pc:spChg>
        <pc:spChg chg="add del mod">
          <ac:chgData name="Jane" userId="bcba20f5937305f3" providerId="LiveId" clId="{E0B09B4A-97AA-4854-AB40-12D3CC517867}" dt="2023-03-29T14:25:12.164" v="2708" actId="931"/>
          <ac:spMkLst>
            <pc:docMk/>
            <pc:sldMk cId="0" sldId="301"/>
            <ac:spMk id="9" creationId="{4CA6FF6F-226A-B862-FEA1-5367F74B72FC}"/>
          </ac:spMkLst>
        </pc:spChg>
        <pc:spChg chg="add del">
          <ac:chgData name="Jane" userId="bcba20f5937305f3" providerId="LiveId" clId="{E0B09B4A-97AA-4854-AB40-12D3CC517867}" dt="2023-03-29T14:40:25.946" v="2931" actId="26606"/>
          <ac:spMkLst>
            <pc:docMk/>
            <pc:sldMk cId="0" sldId="301"/>
            <ac:spMk id="16" creationId="{9228552E-C8B1-4A80-8448-0787CE0FC704}"/>
          </ac:spMkLst>
        </pc:spChg>
        <pc:spChg chg="add">
          <ac:chgData name="Jane" userId="bcba20f5937305f3" providerId="LiveId" clId="{E0B09B4A-97AA-4854-AB40-12D3CC517867}" dt="2023-03-29T14:40:25.946" v="2931" actId="26606"/>
          <ac:spMkLst>
            <pc:docMk/>
            <pc:sldMk cId="0" sldId="301"/>
            <ac:spMk id="21" creationId="{E8A8EAB8-D2FF-444D-B34B-7D32F106AD0E}"/>
          </ac:spMkLst>
        </pc:spChg>
        <pc:picChg chg="add del mod">
          <ac:chgData name="Jane" userId="bcba20f5937305f3" providerId="LiveId" clId="{E0B09B4A-97AA-4854-AB40-12D3CC517867}" dt="2023-03-29T14:24:52.982" v="2707" actId="478"/>
          <ac:picMkLst>
            <pc:docMk/>
            <pc:sldMk cId="0" sldId="301"/>
            <ac:picMk id="7" creationId="{67A45998-2806-78BB-817C-C7B881939503}"/>
          </ac:picMkLst>
        </pc:picChg>
        <pc:picChg chg="add mod ord">
          <ac:chgData name="Jane" userId="bcba20f5937305f3" providerId="LiveId" clId="{E0B09B4A-97AA-4854-AB40-12D3CC517867}" dt="2023-03-29T14:40:25.946" v="2931" actId="26606"/>
          <ac:picMkLst>
            <pc:docMk/>
            <pc:sldMk cId="0" sldId="301"/>
            <ac:picMk id="11" creationId="{7E1F5156-392E-43BB-1165-28B76A388D17}"/>
          </ac:picMkLst>
        </pc:picChg>
        <pc:picChg chg="add mod modCrop">
          <ac:chgData name="Jane" userId="bcba20f5937305f3" providerId="LiveId" clId="{E0B09B4A-97AA-4854-AB40-12D3CC517867}" dt="2023-03-29T14:40:25.946" v="2931" actId="26606"/>
          <ac:picMkLst>
            <pc:docMk/>
            <pc:sldMk cId="0" sldId="301"/>
            <ac:picMk id="13" creationId="{B453BB80-C76B-8348-8832-F134561CB0B9}"/>
          </ac:picMkLst>
        </pc:picChg>
        <pc:cxnChg chg="add">
          <ac:chgData name="Jane" userId="bcba20f5937305f3" providerId="LiveId" clId="{E0B09B4A-97AA-4854-AB40-12D3CC517867}" dt="2023-03-29T14:40:25.946" v="2931" actId="26606"/>
          <ac:cxnSpMkLst>
            <pc:docMk/>
            <pc:sldMk cId="0" sldId="301"/>
            <ac:cxnSpMk id="23" creationId="{EEA38897-7BA3-4408-8083-3235339C4A60}"/>
          </ac:cxnSpMkLst>
        </pc:cxnChg>
        <pc:cxnChg chg="add">
          <ac:chgData name="Jane" userId="bcba20f5937305f3" providerId="LiveId" clId="{E0B09B4A-97AA-4854-AB40-12D3CC517867}" dt="2023-03-29T14:40:25.946" v="2931" actId="26606"/>
          <ac:cxnSpMkLst>
            <pc:docMk/>
            <pc:sldMk cId="0" sldId="301"/>
            <ac:cxnSpMk id="25" creationId="{CA240C79-242E-4918-9F28-B101847D1CC6}"/>
          </ac:cxnSpMkLst>
        </pc:cxnChg>
        <pc:cxnChg chg="add">
          <ac:chgData name="Jane" userId="bcba20f5937305f3" providerId="LiveId" clId="{E0B09B4A-97AA-4854-AB40-12D3CC517867}" dt="2023-03-29T14:40:25.946" v="2931" actId="26606"/>
          <ac:cxnSpMkLst>
            <pc:docMk/>
            <pc:sldMk cId="0" sldId="301"/>
            <ac:cxnSpMk id="27" creationId="{F11AD06B-AB20-4097-8606-5DA00DBACE88}"/>
          </ac:cxnSpMkLst>
        </pc:cxnChg>
      </pc:sldChg>
      <pc:sldMasterChg chg="del delSldLayout">
        <pc:chgData name="Jane" userId="bcba20f5937305f3" providerId="LiveId" clId="{E0B09B4A-97AA-4854-AB40-12D3CC517867}" dt="2023-03-29T14:29:40.669" v="2754" actId="2696"/>
        <pc:sldMasterMkLst>
          <pc:docMk/>
          <pc:sldMasterMk cId="0" sldId="2147483660"/>
        </pc:sldMasterMkLst>
        <pc:sldLayoutChg chg="del">
          <pc:chgData name="Jane" userId="bcba20f5937305f3" providerId="LiveId" clId="{E0B09B4A-97AA-4854-AB40-12D3CC517867}" dt="2023-03-29T14:29:40.669" v="2754" actId="2696"/>
          <pc:sldLayoutMkLst>
            <pc:docMk/>
            <pc:sldMasterMk cId="0" sldId="2147483660"/>
            <pc:sldLayoutMk cId="0" sldId="2147483661"/>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2"/>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3"/>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4"/>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5"/>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6"/>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7"/>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8"/>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69"/>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70"/>
          </pc:sldLayoutMkLst>
        </pc:sldLayoutChg>
        <pc:sldLayoutChg chg="del">
          <pc:chgData name="Jane" userId="bcba20f5937305f3" providerId="LiveId" clId="{E0B09B4A-97AA-4854-AB40-12D3CC517867}" dt="2023-03-29T14:29:40.669" v="2754" actId="2696"/>
          <pc:sldLayoutMkLst>
            <pc:docMk/>
            <pc:sldMasterMk cId="0" sldId="2147483660"/>
            <pc:sldLayoutMk cId="0" sldId="214748367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80242-90FE-4116-9C42-F21458D32E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9B7795F-7B40-40B1-A72A-B5521A69C13A}">
      <dgm:prSet/>
      <dgm:spPr/>
      <dgm:t>
        <a:bodyPr/>
        <a:lstStyle/>
        <a:p>
          <a:pPr>
            <a:lnSpc>
              <a:spcPct val="100000"/>
            </a:lnSpc>
          </a:pPr>
          <a:r>
            <a:rPr lang="en-US"/>
            <a:t>FLOOR FINISHES</a:t>
          </a:r>
        </a:p>
      </dgm:t>
    </dgm:pt>
    <dgm:pt modelId="{B9D9E9B9-6339-4119-AE67-D0E1747D7960}" type="parTrans" cxnId="{CDF88926-7B37-40B5-8C0E-F0D10B070765}">
      <dgm:prSet/>
      <dgm:spPr/>
      <dgm:t>
        <a:bodyPr/>
        <a:lstStyle/>
        <a:p>
          <a:endParaRPr lang="en-US"/>
        </a:p>
      </dgm:t>
    </dgm:pt>
    <dgm:pt modelId="{5C37591F-7DEF-41FB-9945-C3EEEF83CB06}" type="sibTrans" cxnId="{CDF88926-7B37-40B5-8C0E-F0D10B070765}">
      <dgm:prSet/>
      <dgm:spPr/>
      <dgm:t>
        <a:bodyPr/>
        <a:lstStyle/>
        <a:p>
          <a:endParaRPr lang="en-US"/>
        </a:p>
      </dgm:t>
    </dgm:pt>
    <dgm:pt modelId="{7B7533E8-8D7F-4AB1-A018-B0370DEF1374}">
      <dgm:prSet/>
      <dgm:spPr/>
      <dgm:t>
        <a:bodyPr/>
        <a:lstStyle/>
        <a:p>
          <a:pPr>
            <a:lnSpc>
              <a:spcPct val="100000"/>
            </a:lnSpc>
          </a:pPr>
          <a:r>
            <a:rPr lang="en-US"/>
            <a:t>WALL CLADDING</a:t>
          </a:r>
        </a:p>
      </dgm:t>
    </dgm:pt>
    <dgm:pt modelId="{F39CEE4D-922F-4F74-92BC-095ECAAEE6D7}" type="parTrans" cxnId="{AD3342A8-7FEC-49D8-AB84-5B36F87E228E}">
      <dgm:prSet/>
      <dgm:spPr/>
      <dgm:t>
        <a:bodyPr/>
        <a:lstStyle/>
        <a:p>
          <a:endParaRPr lang="en-US"/>
        </a:p>
      </dgm:t>
    </dgm:pt>
    <dgm:pt modelId="{5484A131-3D0E-4092-A75B-2B9FF62291B0}" type="sibTrans" cxnId="{AD3342A8-7FEC-49D8-AB84-5B36F87E228E}">
      <dgm:prSet/>
      <dgm:spPr/>
      <dgm:t>
        <a:bodyPr/>
        <a:lstStyle/>
        <a:p>
          <a:endParaRPr lang="en-US"/>
        </a:p>
      </dgm:t>
    </dgm:pt>
    <dgm:pt modelId="{FEC9A399-368F-4EA2-9DDE-84B473F4EDF9}">
      <dgm:prSet/>
      <dgm:spPr/>
      <dgm:t>
        <a:bodyPr/>
        <a:lstStyle/>
        <a:p>
          <a:pPr>
            <a:lnSpc>
              <a:spcPct val="100000"/>
            </a:lnSpc>
          </a:pPr>
          <a:r>
            <a:rPr lang="en-US"/>
            <a:t>WOODEN CEILING FINISHES</a:t>
          </a:r>
        </a:p>
      </dgm:t>
    </dgm:pt>
    <dgm:pt modelId="{CAE538A4-7E61-4114-8EA1-5794D1C3FB52}" type="parTrans" cxnId="{0A1B91D2-279B-48EE-83B0-9636B24358A3}">
      <dgm:prSet/>
      <dgm:spPr/>
      <dgm:t>
        <a:bodyPr/>
        <a:lstStyle/>
        <a:p>
          <a:endParaRPr lang="en-US"/>
        </a:p>
      </dgm:t>
    </dgm:pt>
    <dgm:pt modelId="{C04C2CA3-313D-4B15-AC05-0CB0BF095125}" type="sibTrans" cxnId="{0A1B91D2-279B-48EE-83B0-9636B24358A3}">
      <dgm:prSet/>
      <dgm:spPr/>
      <dgm:t>
        <a:bodyPr/>
        <a:lstStyle/>
        <a:p>
          <a:endParaRPr lang="en-US"/>
        </a:p>
      </dgm:t>
    </dgm:pt>
    <dgm:pt modelId="{2B97BD9B-FAC6-465A-BBD6-9FAF22AF8194}" type="pres">
      <dgm:prSet presAssocID="{6B380242-90FE-4116-9C42-F21458D32EAF}" presName="root" presStyleCnt="0">
        <dgm:presLayoutVars>
          <dgm:dir/>
          <dgm:resizeHandles val="exact"/>
        </dgm:presLayoutVars>
      </dgm:prSet>
      <dgm:spPr/>
    </dgm:pt>
    <dgm:pt modelId="{5A507406-32B0-4FF2-8E45-33C0BEE00DB9}" type="pres">
      <dgm:prSet presAssocID="{F9B7795F-7B40-40B1-A72A-B5521A69C13A}" presName="compNode" presStyleCnt="0"/>
      <dgm:spPr/>
    </dgm:pt>
    <dgm:pt modelId="{A13F6ED2-DB00-4025-AA94-A689B5C2F1E4}" type="pres">
      <dgm:prSet presAssocID="{F9B7795F-7B40-40B1-A72A-B5521A69C13A}" presName="bgRect" presStyleLbl="bgShp" presStyleIdx="0" presStyleCnt="3"/>
      <dgm:spPr/>
    </dgm:pt>
    <dgm:pt modelId="{F99BCC5B-650F-4552-824D-37605D9F01A5}" type="pres">
      <dgm:prSet presAssocID="{F9B7795F-7B40-40B1-A72A-B5521A69C1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p"/>
        </a:ext>
      </dgm:extLst>
    </dgm:pt>
    <dgm:pt modelId="{7E109563-3663-486E-B324-FDF4068AB115}" type="pres">
      <dgm:prSet presAssocID="{F9B7795F-7B40-40B1-A72A-B5521A69C13A}" presName="spaceRect" presStyleCnt="0"/>
      <dgm:spPr/>
    </dgm:pt>
    <dgm:pt modelId="{BB1ACB2C-ED48-41CD-AF89-E8B14F166B85}" type="pres">
      <dgm:prSet presAssocID="{F9B7795F-7B40-40B1-A72A-B5521A69C13A}" presName="parTx" presStyleLbl="revTx" presStyleIdx="0" presStyleCnt="3">
        <dgm:presLayoutVars>
          <dgm:chMax val="0"/>
          <dgm:chPref val="0"/>
        </dgm:presLayoutVars>
      </dgm:prSet>
      <dgm:spPr/>
    </dgm:pt>
    <dgm:pt modelId="{BDF8DD17-CE36-4EBB-BBCB-E160709F26E7}" type="pres">
      <dgm:prSet presAssocID="{5C37591F-7DEF-41FB-9945-C3EEEF83CB06}" presName="sibTrans" presStyleCnt="0"/>
      <dgm:spPr/>
    </dgm:pt>
    <dgm:pt modelId="{598B9865-78F0-414E-BB1A-7970E6BB76FA}" type="pres">
      <dgm:prSet presAssocID="{7B7533E8-8D7F-4AB1-A018-B0370DEF1374}" presName="compNode" presStyleCnt="0"/>
      <dgm:spPr/>
    </dgm:pt>
    <dgm:pt modelId="{CFAF7310-DD12-4FE6-BBA6-8B81A6F5CA9D}" type="pres">
      <dgm:prSet presAssocID="{7B7533E8-8D7F-4AB1-A018-B0370DEF1374}" presName="bgRect" presStyleLbl="bgShp" presStyleIdx="1" presStyleCnt="3"/>
      <dgm:spPr/>
    </dgm:pt>
    <dgm:pt modelId="{16CD5124-487D-439E-8D52-7986DA960462}" type="pres">
      <dgm:prSet presAssocID="{7B7533E8-8D7F-4AB1-A018-B0370DEF13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og"/>
        </a:ext>
      </dgm:extLst>
    </dgm:pt>
    <dgm:pt modelId="{AD371FBE-60F8-4D23-AF88-17AFA24E94CC}" type="pres">
      <dgm:prSet presAssocID="{7B7533E8-8D7F-4AB1-A018-B0370DEF1374}" presName="spaceRect" presStyleCnt="0"/>
      <dgm:spPr/>
    </dgm:pt>
    <dgm:pt modelId="{19EBA949-5648-4D26-AC12-E5CE76CAAE57}" type="pres">
      <dgm:prSet presAssocID="{7B7533E8-8D7F-4AB1-A018-B0370DEF1374}" presName="parTx" presStyleLbl="revTx" presStyleIdx="1" presStyleCnt="3">
        <dgm:presLayoutVars>
          <dgm:chMax val="0"/>
          <dgm:chPref val="0"/>
        </dgm:presLayoutVars>
      </dgm:prSet>
      <dgm:spPr/>
    </dgm:pt>
    <dgm:pt modelId="{FD24AFC5-78A9-4509-880F-28292C2D4E6C}" type="pres">
      <dgm:prSet presAssocID="{5484A131-3D0E-4092-A75B-2B9FF62291B0}" presName="sibTrans" presStyleCnt="0"/>
      <dgm:spPr/>
    </dgm:pt>
    <dgm:pt modelId="{1F25A71F-595D-46BD-93BE-FE8044A18218}" type="pres">
      <dgm:prSet presAssocID="{FEC9A399-368F-4EA2-9DDE-84B473F4EDF9}" presName="compNode" presStyleCnt="0"/>
      <dgm:spPr/>
    </dgm:pt>
    <dgm:pt modelId="{FA06B6A6-7AAD-45EB-9E95-4DF197552468}" type="pres">
      <dgm:prSet presAssocID="{FEC9A399-368F-4EA2-9DDE-84B473F4EDF9}" presName="bgRect" presStyleLbl="bgShp" presStyleIdx="2" presStyleCnt="3"/>
      <dgm:spPr/>
    </dgm:pt>
    <dgm:pt modelId="{127C61FE-24AA-4BFC-A353-90516AB5B576}" type="pres">
      <dgm:prSet presAssocID="{FEC9A399-368F-4EA2-9DDE-84B473F4ED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or"/>
        </a:ext>
      </dgm:extLst>
    </dgm:pt>
    <dgm:pt modelId="{A4B4A633-143D-4CA9-A85F-624BD3430416}" type="pres">
      <dgm:prSet presAssocID="{FEC9A399-368F-4EA2-9DDE-84B473F4EDF9}" presName="spaceRect" presStyleCnt="0"/>
      <dgm:spPr/>
    </dgm:pt>
    <dgm:pt modelId="{943EAD25-D6AF-4F64-A9F2-2A32234F109A}" type="pres">
      <dgm:prSet presAssocID="{FEC9A399-368F-4EA2-9DDE-84B473F4EDF9}" presName="parTx" presStyleLbl="revTx" presStyleIdx="2" presStyleCnt="3">
        <dgm:presLayoutVars>
          <dgm:chMax val="0"/>
          <dgm:chPref val="0"/>
        </dgm:presLayoutVars>
      </dgm:prSet>
      <dgm:spPr/>
    </dgm:pt>
  </dgm:ptLst>
  <dgm:cxnLst>
    <dgm:cxn modelId="{A3C68311-C101-487C-BE60-35E6A3440DCA}" type="presOf" srcId="{7B7533E8-8D7F-4AB1-A018-B0370DEF1374}" destId="{19EBA949-5648-4D26-AC12-E5CE76CAAE57}" srcOrd="0" destOrd="0" presId="urn:microsoft.com/office/officeart/2018/2/layout/IconVerticalSolidList"/>
    <dgm:cxn modelId="{CDF88926-7B37-40B5-8C0E-F0D10B070765}" srcId="{6B380242-90FE-4116-9C42-F21458D32EAF}" destId="{F9B7795F-7B40-40B1-A72A-B5521A69C13A}" srcOrd="0" destOrd="0" parTransId="{B9D9E9B9-6339-4119-AE67-D0E1747D7960}" sibTransId="{5C37591F-7DEF-41FB-9945-C3EEEF83CB06}"/>
    <dgm:cxn modelId="{48D27E41-48CE-40F1-BA53-4D3D3AC5C375}" type="presOf" srcId="{FEC9A399-368F-4EA2-9DDE-84B473F4EDF9}" destId="{943EAD25-D6AF-4F64-A9F2-2A32234F109A}" srcOrd="0" destOrd="0" presId="urn:microsoft.com/office/officeart/2018/2/layout/IconVerticalSolidList"/>
    <dgm:cxn modelId="{E5538C74-3468-4297-81A4-B4552C140BBF}" type="presOf" srcId="{6B380242-90FE-4116-9C42-F21458D32EAF}" destId="{2B97BD9B-FAC6-465A-BBD6-9FAF22AF8194}" srcOrd="0" destOrd="0" presId="urn:microsoft.com/office/officeart/2018/2/layout/IconVerticalSolidList"/>
    <dgm:cxn modelId="{28E1838E-5786-48B3-8742-9C53EE3921BA}" type="presOf" srcId="{F9B7795F-7B40-40B1-A72A-B5521A69C13A}" destId="{BB1ACB2C-ED48-41CD-AF89-E8B14F166B85}" srcOrd="0" destOrd="0" presId="urn:microsoft.com/office/officeart/2018/2/layout/IconVerticalSolidList"/>
    <dgm:cxn modelId="{AD3342A8-7FEC-49D8-AB84-5B36F87E228E}" srcId="{6B380242-90FE-4116-9C42-F21458D32EAF}" destId="{7B7533E8-8D7F-4AB1-A018-B0370DEF1374}" srcOrd="1" destOrd="0" parTransId="{F39CEE4D-922F-4F74-92BC-095ECAAEE6D7}" sibTransId="{5484A131-3D0E-4092-A75B-2B9FF62291B0}"/>
    <dgm:cxn modelId="{0A1B91D2-279B-48EE-83B0-9636B24358A3}" srcId="{6B380242-90FE-4116-9C42-F21458D32EAF}" destId="{FEC9A399-368F-4EA2-9DDE-84B473F4EDF9}" srcOrd="2" destOrd="0" parTransId="{CAE538A4-7E61-4114-8EA1-5794D1C3FB52}" sibTransId="{C04C2CA3-313D-4B15-AC05-0CB0BF095125}"/>
    <dgm:cxn modelId="{BF539DB8-9E4F-495F-B8F5-7419AEF1654D}" type="presParOf" srcId="{2B97BD9B-FAC6-465A-BBD6-9FAF22AF8194}" destId="{5A507406-32B0-4FF2-8E45-33C0BEE00DB9}" srcOrd="0" destOrd="0" presId="urn:microsoft.com/office/officeart/2018/2/layout/IconVerticalSolidList"/>
    <dgm:cxn modelId="{C5025474-67EA-4D44-AACD-72302D68383B}" type="presParOf" srcId="{5A507406-32B0-4FF2-8E45-33C0BEE00DB9}" destId="{A13F6ED2-DB00-4025-AA94-A689B5C2F1E4}" srcOrd="0" destOrd="0" presId="urn:microsoft.com/office/officeart/2018/2/layout/IconVerticalSolidList"/>
    <dgm:cxn modelId="{D7C14ADE-6FA4-404C-BF1A-46D5E32566AB}" type="presParOf" srcId="{5A507406-32B0-4FF2-8E45-33C0BEE00DB9}" destId="{F99BCC5B-650F-4552-824D-37605D9F01A5}" srcOrd="1" destOrd="0" presId="urn:microsoft.com/office/officeart/2018/2/layout/IconVerticalSolidList"/>
    <dgm:cxn modelId="{3CA76FB4-2354-479B-BDDD-BD5BE639B227}" type="presParOf" srcId="{5A507406-32B0-4FF2-8E45-33C0BEE00DB9}" destId="{7E109563-3663-486E-B324-FDF4068AB115}" srcOrd="2" destOrd="0" presId="urn:microsoft.com/office/officeart/2018/2/layout/IconVerticalSolidList"/>
    <dgm:cxn modelId="{CF30ED50-893F-4FE7-B369-A5528512E7D5}" type="presParOf" srcId="{5A507406-32B0-4FF2-8E45-33C0BEE00DB9}" destId="{BB1ACB2C-ED48-41CD-AF89-E8B14F166B85}" srcOrd="3" destOrd="0" presId="urn:microsoft.com/office/officeart/2018/2/layout/IconVerticalSolidList"/>
    <dgm:cxn modelId="{DE695551-6EC7-4C68-8894-E2682795159A}" type="presParOf" srcId="{2B97BD9B-FAC6-465A-BBD6-9FAF22AF8194}" destId="{BDF8DD17-CE36-4EBB-BBCB-E160709F26E7}" srcOrd="1" destOrd="0" presId="urn:microsoft.com/office/officeart/2018/2/layout/IconVerticalSolidList"/>
    <dgm:cxn modelId="{B2E1DB20-665F-497B-9381-85FEF55F2B1B}" type="presParOf" srcId="{2B97BD9B-FAC6-465A-BBD6-9FAF22AF8194}" destId="{598B9865-78F0-414E-BB1A-7970E6BB76FA}" srcOrd="2" destOrd="0" presId="urn:microsoft.com/office/officeart/2018/2/layout/IconVerticalSolidList"/>
    <dgm:cxn modelId="{C1AD254F-B8E5-40BF-88AF-B6D0472A6AAC}" type="presParOf" srcId="{598B9865-78F0-414E-BB1A-7970E6BB76FA}" destId="{CFAF7310-DD12-4FE6-BBA6-8B81A6F5CA9D}" srcOrd="0" destOrd="0" presId="urn:microsoft.com/office/officeart/2018/2/layout/IconVerticalSolidList"/>
    <dgm:cxn modelId="{9839B7E6-5C80-4655-8C76-D344AC876244}" type="presParOf" srcId="{598B9865-78F0-414E-BB1A-7970E6BB76FA}" destId="{16CD5124-487D-439E-8D52-7986DA960462}" srcOrd="1" destOrd="0" presId="urn:microsoft.com/office/officeart/2018/2/layout/IconVerticalSolidList"/>
    <dgm:cxn modelId="{649237FB-07E3-41EB-BFF8-D8E2DBDEA44B}" type="presParOf" srcId="{598B9865-78F0-414E-BB1A-7970E6BB76FA}" destId="{AD371FBE-60F8-4D23-AF88-17AFA24E94CC}" srcOrd="2" destOrd="0" presId="urn:microsoft.com/office/officeart/2018/2/layout/IconVerticalSolidList"/>
    <dgm:cxn modelId="{1CC50712-413B-4ADD-B5AC-B80AA7148BDC}" type="presParOf" srcId="{598B9865-78F0-414E-BB1A-7970E6BB76FA}" destId="{19EBA949-5648-4D26-AC12-E5CE76CAAE57}" srcOrd="3" destOrd="0" presId="urn:microsoft.com/office/officeart/2018/2/layout/IconVerticalSolidList"/>
    <dgm:cxn modelId="{4C02739F-8173-4156-B0F2-4C185874EA34}" type="presParOf" srcId="{2B97BD9B-FAC6-465A-BBD6-9FAF22AF8194}" destId="{FD24AFC5-78A9-4509-880F-28292C2D4E6C}" srcOrd="3" destOrd="0" presId="urn:microsoft.com/office/officeart/2018/2/layout/IconVerticalSolidList"/>
    <dgm:cxn modelId="{76DB8097-E54B-4CCF-B9E1-17563B5F913D}" type="presParOf" srcId="{2B97BD9B-FAC6-465A-BBD6-9FAF22AF8194}" destId="{1F25A71F-595D-46BD-93BE-FE8044A18218}" srcOrd="4" destOrd="0" presId="urn:microsoft.com/office/officeart/2018/2/layout/IconVerticalSolidList"/>
    <dgm:cxn modelId="{8D75912F-B852-4F6F-AE0E-B723FEDB0D73}" type="presParOf" srcId="{1F25A71F-595D-46BD-93BE-FE8044A18218}" destId="{FA06B6A6-7AAD-45EB-9E95-4DF197552468}" srcOrd="0" destOrd="0" presId="urn:microsoft.com/office/officeart/2018/2/layout/IconVerticalSolidList"/>
    <dgm:cxn modelId="{4D04E457-1973-494C-88A6-97A0583C9153}" type="presParOf" srcId="{1F25A71F-595D-46BD-93BE-FE8044A18218}" destId="{127C61FE-24AA-4BFC-A353-90516AB5B576}" srcOrd="1" destOrd="0" presId="urn:microsoft.com/office/officeart/2018/2/layout/IconVerticalSolidList"/>
    <dgm:cxn modelId="{7C7512EA-6BC7-433E-913F-6F6CE709104B}" type="presParOf" srcId="{1F25A71F-595D-46BD-93BE-FE8044A18218}" destId="{A4B4A633-143D-4CA9-A85F-624BD3430416}" srcOrd="2" destOrd="0" presId="urn:microsoft.com/office/officeart/2018/2/layout/IconVerticalSolidList"/>
    <dgm:cxn modelId="{6F450A27-DA95-48E9-8094-D807B9D8388D}" type="presParOf" srcId="{1F25A71F-595D-46BD-93BE-FE8044A18218}" destId="{943EAD25-D6AF-4F64-A9F2-2A32234F109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5E308-C04C-4E43-9721-085236C02A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099C9C9-02DF-4DCE-8162-DBB6AA586935}">
      <dgm:prSet/>
      <dgm:spPr/>
      <dgm:t>
        <a:bodyPr/>
        <a:lstStyle/>
        <a:p>
          <a:r>
            <a:rPr lang="en-US"/>
            <a:t>Custom-made Joinery</a:t>
          </a:r>
        </a:p>
      </dgm:t>
    </dgm:pt>
    <dgm:pt modelId="{1C7E4585-89AA-4492-8095-FAE193D18357}" type="parTrans" cxnId="{BA653246-1E41-4609-8270-59DDF834DAAC}">
      <dgm:prSet/>
      <dgm:spPr/>
      <dgm:t>
        <a:bodyPr/>
        <a:lstStyle/>
        <a:p>
          <a:endParaRPr lang="en-US"/>
        </a:p>
      </dgm:t>
    </dgm:pt>
    <dgm:pt modelId="{32F60E58-FA7A-469A-9B00-05FB6CF28E22}" type="sibTrans" cxnId="{BA653246-1E41-4609-8270-59DDF834DAAC}">
      <dgm:prSet/>
      <dgm:spPr/>
      <dgm:t>
        <a:bodyPr/>
        <a:lstStyle/>
        <a:p>
          <a:endParaRPr lang="en-US"/>
        </a:p>
      </dgm:t>
    </dgm:pt>
    <dgm:pt modelId="{8774BA23-7637-4184-A4BD-9D637ED6DAE8}">
      <dgm:prSet/>
      <dgm:spPr/>
      <dgm:t>
        <a:bodyPr/>
        <a:lstStyle/>
        <a:p>
          <a:r>
            <a:rPr lang="en-US"/>
            <a:t>Wardrobes</a:t>
          </a:r>
        </a:p>
      </dgm:t>
    </dgm:pt>
    <dgm:pt modelId="{CB287605-4B07-48E1-BE44-AC1DDACFD0FD}" type="parTrans" cxnId="{D5801585-C777-41FD-81E4-3D9C54AABE93}">
      <dgm:prSet/>
      <dgm:spPr/>
      <dgm:t>
        <a:bodyPr/>
        <a:lstStyle/>
        <a:p>
          <a:endParaRPr lang="en-US"/>
        </a:p>
      </dgm:t>
    </dgm:pt>
    <dgm:pt modelId="{B89E3BAF-BB2E-44CE-94C7-4AC3061582CC}" type="sibTrans" cxnId="{D5801585-C777-41FD-81E4-3D9C54AABE93}">
      <dgm:prSet/>
      <dgm:spPr/>
      <dgm:t>
        <a:bodyPr/>
        <a:lstStyle/>
        <a:p>
          <a:endParaRPr lang="en-US"/>
        </a:p>
      </dgm:t>
    </dgm:pt>
    <dgm:pt modelId="{75D6B00F-D2DF-400D-9847-48EA7C4CBE0E}">
      <dgm:prSet/>
      <dgm:spPr/>
      <dgm:t>
        <a:bodyPr/>
        <a:lstStyle/>
        <a:p>
          <a:r>
            <a:rPr lang="en-US"/>
            <a:t>Walk-in Closets</a:t>
          </a:r>
        </a:p>
      </dgm:t>
    </dgm:pt>
    <dgm:pt modelId="{F4A0B4C3-0C01-4D03-A3DF-9432FC1FE153}" type="parTrans" cxnId="{4F93C0CC-D14C-4504-A2A7-EBEA6782BEB0}">
      <dgm:prSet/>
      <dgm:spPr/>
      <dgm:t>
        <a:bodyPr/>
        <a:lstStyle/>
        <a:p>
          <a:endParaRPr lang="en-US"/>
        </a:p>
      </dgm:t>
    </dgm:pt>
    <dgm:pt modelId="{1C67AD9A-25C4-428E-B797-4B9277211F88}" type="sibTrans" cxnId="{4F93C0CC-D14C-4504-A2A7-EBEA6782BEB0}">
      <dgm:prSet/>
      <dgm:spPr/>
      <dgm:t>
        <a:bodyPr/>
        <a:lstStyle/>
        <a:p>
          <a:endParaRPr lang="en-US"/>
        </a:p>
      </dgm:t>
    </dgm:pt>
    <dgm:pt modelId="{43069169-24D2-49CF-8E18-1AF1FDD42E02}">
      <dgm:prSet/>
      <dgm:spPr/>
      <dgm:t>
        <a:bodyPr/>
        <a:lstStyle/>
        <a:p>
          <a:r>
            <a:rPr lang="en-US"/>
            <a:t>Wooden Doors</a:t>
          </a:r>
        </a:p>
      </dgm:t>
    </dgm:pt>
    <dgm:pt modelId="{3B1110DC-FBAE-406E-A7F0-8C2B85E34588}" type="parTrans" cxnId="{D6511391-6E86-489D-B302-C73675E63AC7}">
      <dgm:prSet/>
      <dgm:spPr/>
      <dgm:t>
        <a:bodyPr/>
        <a:lstStyle/>
        <a:p>
          <a:endParaRPr lang="en-US"/>
        </a:p>
      </dgm:t>
    </dgm:pt>
    <dgm:pt modelId="{A3E73CE1-52F9-4A94-9F20-93016DB1A884}" type="sibTrans" cxnId="{D6511391-6E86-489D-B302-C73675E63AC7}">
      <dgm:prSet/>
      <dgm:spPr/>
      <dgm:t>
        <a:bodyPr/>
        <a:lstStyle/>
        <a:p>
          <a:endParaRPr lang="en-US"/>
        </a:p>
      </dgm:t>
    </dgm:pt>
    <dgm:pt modelId="{D2279120-3539-495C-8BF6-36403B5B15BA}">
      <dgm:prSet/>
      <dgm:spPr/>
      <dgm:t>
        <a:bodyPr/>
        <a:lstStyle/>
        <a:p>
          <a:r>
            <a:rPr lang="en-US"/>
            <a:t>Kitchens</a:t>
          </a:r>
        </a:p>
      </dgm:t>
    </dgm:pt>
    <dgm:pt modelId="{533BE44B-4363-4C3C-A859-93F20BF0D346}" type="parTrans" cxnId="{6ADB48F0-E92E-4D73-A279-F8FFF0DA7AA8}">
      <dgm:prSet/>
      <dgm:spPr/>
      <dgm:t>
        <a:bodyPr/>
        <a:lstStyle/>
        <a:p>
          <a:endParaRPr lang="en-US"/>
        </a:p>
      </dgm:t>
    </dgm:pt>
    <dgm:pt modelId="{99CC601D-59FA-4CCD-B098-01D0098F9F25}" type="sibTrans" cxnId="{6ADB48F0-E92E-4D73-A279-F8FFF0DA7AA8}">
      <dgm:prSet/>
      <dgm:spPr/>
      <dgm:t>
        <a:bodyPr/>
        <a:lstStyle/>
        <a:p>
          <a:endParaRPr lang="en-US"/>
        </a:p>
      </dgm:t>
    </dgm:pt>
    <dgm:pt modelId="{75BEC888-C231-47FF-B68C-295B8ADC7A58}">
      <dgm:prSet/>
      <dgm:spPr/>
      <dgm:t>
        <a:bodyPr/>
        <a:lstStyle/>
        <a:p>
          <a:r>
            <a:rPr lang="en-US"/>
            <a:t>Shelves</a:t>
          </a:r>
        </a:p>
      </dgm:t>
    </dgm:pt>
    <dgm:pt modelId="{4677F540-7692-499A-87A8-F4E579EDF433}" type="parTrans" cxnId="{173D41AD-C7A9-4B41-88ED-B45FB66FF179}">
      <dgm:prSet/>
      <dgm:spPr/>
      <dgm:t>
        <a:bodyPr/>
        <a:lstStyle/>
        <a:p>
          <a:endParaRPr lang="en-US"/>
        </a:p>
      </dgm:t>
    </dgm:pt>
    <dgm:pt modelId="{98DE6FE5-7E31-46F2-B0BD-E873E03128DF}" type="sibTrans" cxnId="{173D41AD-C7A9-4B41-88ED-B45FB66FF179}">
      <dgm:prSet/>
      <dgm:spPr/>
      <dgm:t>
        <a:bodyPr/>
        <a:lstStyle/>
        <a:p>
          <a:endParaRPr lang="en-US"/>
        </a:p>
      </dgm:t>
    </dgm:pt>
    <dgm:pt modelId="{F9065F02-35E9-4A30-BED0-220C2C1CFDDC}" type="pres">
      <dgm:prSet presAssocID="{AB45E308-C04C-4E43-9721-085236C02A4B}" presName="linear" presStyleCnt="0">
        <dgm:presLayoutVars>
          <dgm:animLvl val="lvl"/>
          <dgm:resizeHandles val="exact"/>
        </dgm:presLayoutVars>
      </dgm:prSet>
      <dgm:spPr/>
    </dgm:pt>
    <dgm:pt modelId="{01AED77B-9A57-4494-A423-AA44DF7243F9}" type="pres">
      <dgm:prSet presAssocID="{6099C9C9-02DF-4DCE-8162-DBB6AA586935}" presName="parentText" presStyleLbl="node1" presStyleIdx="0" presStyleCnt="6">
        <dgm:presLayoutVars>
          <dgm:chMax val="0"/>
          <dgm:bulletEnabled val="1"/>
        </dgm:presLayoutVars>
      </dgm:prSet>
      <dgm:spPr/>
    </dgm:pt>
    <dgm:pt modelId="{7FDB377C-C665-4089-8C66-566641D15C44}" type="pres">
      <dgm:prSet presAssocID="{32F60E58-FA7A-469A-9B00-05FB6CF28E22}" presName="spacer" presStyleCnt="0"/>
      <dgm:spPr/>
    </dgm:pt>
    <dgm:pt modelId="{10AFA5C3-B23E-46FF-97C9-21933904F6D7}" type="pres">
      <dgm:prSet presAssocID="{8774BA23-7637-4184-A4BD-9D637ED6DAE8}" presName="parentText" presStyleLbl="node1" presStyleIdx="1" presStyleCnt="6">
        <dgm:presLayoutVars>
          <dgm:chMax val="0"/>
          <dgm:bulletEnabled val="1"/>
        </dgm:presLayoutVars>
      </dgm:prSet>
      <dgm:spPr/>
    </dgm:pt>
    <dgm:pt modelId="{630CF5F5-DD2B-45D7-802A-C57C24DAA517}" type="pres">
      <dgm:prSet presAssocID="{B89E3BAF-BB2E-44CE-94C7-4AC3061582CC}" presName="spacer" presStyleCnt="0"/>
      <dgm:spPr/>
    </dgm:pt>
    <dgm:pt modelId="{F6123321-8BF2-4047-A46D-8B8D2F1291F8}" type="pres">
      <dgm:prSet presAssocID="{75D6B00F-D2DF-400D-9847-48EA7C4CBE0E}" presName="parentText" presStyleLbl="node1" presStyleIdx="2" presStyleCnt="6">
        <dgm:presLayoutVars>
          <dgm:chMax val="0"/>
          <dgm:bulletEnabled val="1"/>
        </dgm:presLayoutVars>
      </dgm:prSet>
      <dgm:spPr/>
    </dgm:pt>
    <dgm:pt modelId="{E65A655C-A9F0-4D97-A916-D780B7552F2A}" type="pres">
      <dgm:prSet presAssocID="{1C67AD9A-25C4-428E-B797-4B9277211F88}" presName="spacer" presStyleCnt="0"/>
      <dgm:spPr/>
    </dgm:pt>
    <dgm:pt modelId="{FF952CA9-478A-4969-AE8A-0109DDD2AFC3}" type="pres">
      <dgm:prSet presAssocID="{43069169-24D2-49CF-8E18-1AF1FDD42E02}" presName="parentText" presStyleLbl="node1" presStyleIdx="3" presStyleCnt="6">
        <dgm:presLayoutVars>
          <dgm:chMax val="0"/>
          <dgm:bulletEnabled val="1"/>
        </dgm:presLayoutVars>
      </dgm:prSet>
      <dgm:spPr/>
    </dgm:pt>
    <dgm:pt modelId="{F8CD6C68-8BD5-413B-A179-A9D762E8E5D1}" type="pres">
      <dgm:prSet presAssocID="{A3E73CE1-52F9-4A94-9F20-93016DB1A884}" presName="spacer" presStyleCnt="0"/>
      <dgm:spPr/>
    </dgm:pt>
    <dgm:pt modelId="{A312281A-7994-4990-AC38-D255225E6C70}" type="pres">
      <dgm:prSet presAssocID="{D2279120-3539-495C-8BF6-36403B5B15BA}" presName="parentText" presStyleLbl="node1" presStyleIdx="4" presStyleCnt="6">
        <dgm:presLayoutVars>
          <dgm:chMax val="0"/>
          <dgm:bulletEnabled val="1"/>
        </dgm:presLayoutVars>
      </dgm:prSet>
      <dgm:spPr/>
    </dgm:pt>
    <dgm:pt modelId="{0302ED36-A0E7-4BA5-BE17-9AA5FF3DF67F}" type="pres">
      <dgm:prSet presAssocID="{99CC601D-59FA-4CCD-B098-01D0098F9F25}" presName="spacer" presStyleCnt="0"/>
      <dgm:spPr/>
    </dgm:pt>
    <dgm:pt modelId="{1BB4FF23-8B2D-4D99-8CCD-54043373B19D}" type="pres">
      <dgm:prSet presAssocID="{75BEC888-C231-47FF-B68C-295B8ADC7A58}" presName="parentText" presStyleLbl="node1" presStyleIdx="5" presStyleCnt="6">
        <dgm:presLayoutVars>
          <dgm:chMax val="0"/>
          <dgm:bulletEnabled val="1"/>
        </dgm:presLayoutVars>
      </dgm:prSet>
      <dgm:spPr/>
    </dgm:pt>
  </dgm:ptLst>
  <dgm:cxnLst>
    <dgm:cxn modelId="{ADDD990F-02B1-4C84-8BE6-D08BCABE18EB}" type="presOf" srcId="{43069169-24D2-49CF-8E18-1AF1FDD42E02}" destId="{FF952CA9-478A-4969-AE8A-0109DDD2AFC3}" srcOrd="0" destOrd="0" presId="urn:microsoft.com/office/officeart/2005/8/layout/vList2"/>
    <dgm:cxn modelId="{12AD1711-7C22-45D0-83B2-92E8603C053F}" type="presOf" srcId="{AB45E308-C04C-4E43-9721-085236C02A4B}" destId="{F9065F02-35E9-4A30-BED0-220C2C1CFDDC}" srcOrd="0" destOrd="0" presId="urn:microsoft.com/office/officeart/2005/8/layout/vList2"/>
    <dgm:cxn modelId="{05623844-1E4D-4C93-A874-DB9E97DB58CA}" type="presOf" srcId="{75D6B00F-D2DF-400D-9847-48EA7C4CBE0E}" destId="{F6123321-8BF2-4047-A46D-8B8D2F1291F8}" srcOrd="0" destOrd="0" presId="urn:microsoft.com/office/officeart/2005/8/layout/vList2"/>
    <dgm:cxn modelId="{BA653246-1E41-4609-8270-59DDF834DAAC}" srcId="{AB45E308-C04C-4E43-9721-085236C02A4B}" destId="{6099C9C9-02DF-4DCE-8162-DBB6AA586935}" srcOrd="0" destOrd="0" parTransId="{1C7E4585-89AA-4492-8095-FAE193D18357}" sibTransId="{32F60E58-FA7A-469A-9B00-05FB6CF28E22}"/>
    <dgm:cxn modelId="{D5801585-C777-41FD-81E4-3D9C54AABE93}" srcId="{AB45E308-C04C-4E43-9721-085236C02A4B}" destId="{8774BA23-7637-4184-A4BD-9D637ED6DAE8}" srcOrd="1" destOrd="0" parTransId="{CB287605-4B07-48E1-BE44-AC1DDACFD0FD}" sibTransId="{B89E3BAF-BB2E-44CE-94C7-4AC3061582CC}"/>
    <dgm:cxn modelId="{D2372686-C806-42C0-B988-BB57D5856EF7}" type="presOf" srcId="{75BEC888-C231-47FF-B68C-295B8ADC7A58}" destId="{1BB4FF23-8B2D-4D99-8CCD-54043373B19D}" srcOrd="0" destOrd="0" presId="urn:microsoft.com/office/officeart/2005/8/layout/vList2"/>
    <dgm:cxn modelId="{9A73AA88-440B-40B3-8E15-6F62C5354F10}" type="presOf" srcId="{8774BA23-7637-4184-A4BD-9D637ED6DAE8}" destId="{10AFA5C3-B23E-46FF-97C9-21933904F6D7}" srcOrd="0" destOrd="0" presId="urn:microsoft.com/office/officeart/2005/8/layout/vList2"/>
    <dgm:cxn modelId="{D6511391-6E86-489D-B302-C73675E63AC7}" srcId="{AB45E308-C04C-4E43-9721-085236C02A4B}" destId="{43069169-24D2-49CF-8E18-1AF1FDD42E02}" srcOrd="3" destOrd="0" parTransId="{3B1110DC-FBAE-406E-A7F0-8C2B85E34588}" sibTransId="{A3E73CE1-52F9-4A94-9F20-93016DB1A884}"/>
    <dgm:cxn modelId="{173D41AD-C7A9-4B41-88ED-B45FB66FF179}" srcId="{AB45E308-C04C-4E43-9721-085236C02A4B}" destId="{75BEC888-C231-47FF-B68C-295B8ADC7A58}" srcOrd="5" destOrd="0" parTransId="{4677F540-7692-499A-87A8-F4E579EDF433}" sibTransId="{98DE6FE5-7E31-46F2-B0BD-E873E03128DF}"/>
    <dgm:cxn modelId="{4F93C0CC-D14C-4504-A2A7-EBEA6782BEB0}" srcId="{AB45E308-C04C-4E43-9721-085236C02A4B}" destId="{75D6B00F-D2DF-400D-9847-48EA7C4CBE0E}" srcOrd="2" destOrd="0" parTransId="{F4A0B4C3-0C01-4D03-A3DF-9432FC1FE153}" sibTransId="{1C67AD9A-25C4-428E-B797-4B9277211F88}"/>
    <dgm:cxn modelId="{7AA179D4-65BD-4A11-8CC7-7D075121A11E}" type="presOf" srcId="{D2279120-3539-495C-8BF6-36403B5B15BA}" destId="{A312281A-7994-4990-AC38-D255225E6C70}" srcOrd="0" destOrd="0" presId="urn:microsoft.com/office/officeart/2005/8/layout/vList2"/>
    <dgm:cxn modelId="{6ADB48F0-E92E-4D73-A279-F8FFF0DA7AA8}" srcId="{AB45E308-C04C-4E43-9721-085236C02A4B}" destId="{D2279120-3539-495C-8BF6-36403B5B15BA}" srcOrd="4" destOrd="0" parTransId="{533BE44B-4363-4C3C-A859-93F20BF0D346}" sibTransId="{99CC601D-59FA-4CCD-B098-01D0098F9F25}"/>
    <dgm:cxn modelId="{179E87F1-A882-4B53-8F32-2BEFE49466B7}" type="presOf" srcId="{6099C9C9-02DF-4DCE-8162-DBB6AA586935}" destId="{01AED77B-9A57-4494-A423-AA44DF7243F9}" srcOrd="0" destOrd="0" presId="urn:microsoft.com/office/officeart/2005/8/layout/vList2"/>
    <dgm:cxn modelId="{C9C7C41C-FCC7-40EB-BEEC-2EBAF9DA4943}" type="presParOf" srcId="{F9065F02-35E9-4A30-BED0-220C2C1CFDDC}" destId="{01AED77B-9A57-4494-A423-AA44DF7243F9}" srcOrd="0" destOrd="0" presId="urn:microsoft.com/office/officeart/2005/8/layout/vList2"/>
    <dgm:cxn modelId="{87FF2F55-5991-4CCB-AA66-7991608CFA98}" type="presParOf" srcId="{F9065F02-35E9-4A30-BED0-220C2C1CFDDC}" destId="{7FDB377C-C665-4089-8C66-566641D15C44}" srcOrd="1" destOrd="0" presId="urn:microsoft.com/office/officeart/2005/8/layout/vList2"/>
    <dgm:cxn modelId="{5163A955-B576-4C06-8B3C-9FED0F5890DC}" type="presParOf" srcId="{F9065F02-35E9-4A30-BED0-220C2C1CFDDC}" destId="{10AFA5C3-B23E-46FF-97C9-21933904F6D7}" srcOrd="2" destOrd="0" presId="urn:microsoft.com/office/officeart/2005/8/layout/vList2"/>
    <dgm:cxn modelId="{A20B3EE2-67A6-481A-B9B5-53332B2D3188}" type="presParOf" srcId="{F9065F02-35E9-4A30-BED0-220C2C1CFDDC}" destId="{630CF5F5-DD2B-45D7-802A-C57C24DAA517}" srcOrd="3" destOrd="0" presId="urn:microsoft.com/office/officeart/2005/8/layout/vList2"/>
    <dgm:cxn modelId="{B4ABA12C-8D96-482E-9E67-4A07276AB52F}" type="presParOf" srcId="{F9065F02-35E9-4A30-BED0-220C2C1CFDDC}" destId="{F6123321-8BF2-4047-A46D-8B8D2F1291F8}" srcOrd="4" destOrd="0" presId="urn:microsoft.com/office/officeart/2005/8/layout/vList2"/>
    <dgm:cxn modelId="{3DA2DC80-931D-4424-8F9C-B6D12F4CC2CA}" type="presParOf" srcId="{F9065F02-35E9-4A30-BED0-220C2C1CFDDC}" destId="{E65A655C-A9F0-4D97-A916-D780B7552F2A}" srcOrd="5" destOrd="0" presId="urn:microsoft.com/office/officeart/2005/8/layout/vList2"/>
    <dgm:cxn modelId="{6DC4D881-56F4-4151-979E-3CE897AC7D71}" type="presParOf" srcId="{F9065F02-35E9-4A30-BED0-220C2C1CFDDC}" destId="{FF952CA9-478A-4969-AE8A-0109DDD2AFC3}" srcOrd="6" destOrd="0" presId="urn:microsoft.com/office/officeart/2005/8/layout/vList2"/>
    <dgm:cxn modelId="{0AEA086C-63D7-4843-AAEC-6149C1CE3C0C}" type="presParOf" srcId="{F9065F02-35E9-4A30-BED0-220C2C1CFDDC}" destId="{F8CD6C68-8BD5-413B-A179-A9D762E8E5D1}" srcOrd="7" destOrd="0" presId="urn:microsoft.com/office/officeart/2005/8/layout/vList2"/>
    <dgm:cxn modelId="{DAFE8887-2BAB-45D6-8F9F-557E58E8A67D}" type="presParOf" srcId="{F9065F02-35E9-4A30-BED0-220C2C1CFDDC}" destId="{A312281A-7994-4990-AC38-D255225E6C70}" srcOrd="8" destOrd="0" presId="urn:microsoft.com/office/officeart/2005/8/layout/vList2"/>
    <dgm:cxn modelId="{CD2CEEAC-FF66-44FC-AB94-F818FDBEADC8}" type="presParOf" srcId="{F9065F02-35E9-4A30-BED0-220C2C1CFDDC}" destId="{0302ED36-A0E7-4BA5-BE17-9AA5FF3DF67F}" srcOrd="9" destOrd="0" presId="urn:microsoft.com/office/officeart/2005/8/layout/vList2"/>
    <dgm:cxn modelId="{7BE56A52-2C9E-4558-93EC-E5FC7977A560}" type="presParOf" srcId="{F9065F02-35E9-4A30-BED0-220C2C1CFDDC}" destId="{1BB4FF23-8B2D-4D99-8CCD-54043373B19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4DF1E8-A945-4B06-87A0-B2A7082DBF1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AE36B5B-72DE-49B5-BA2B-4EC933D45A86}">
      <dgm:prSet/>
      <dgm:spPr/>
      <dgm:t>
        <a:bodyPr/>
        <a:lstStyle/>
        <a:p>
          <a:pPr>
            <a:lnSpc>
              <a:spcPct val="100000"/>
            </a:lnSpc>
          </a:pPr>
          <a:r>
            <a:rPr lang="en-US"/>
            <a:t>Interior Design</a:t>
          </a:r>
        </a:p>
      </dgm:t>
    </dgm:pt>
    <dgm:pt modelId="{7928BA88-F8C2-49C9-8D7D-409526F60AB8}" type="parTrans" cxnId="{E127BCD5-0616-483B-ADD5-8E6A315ECF51}">
      <dgm:prSet/>
      <dgm:spPr/>
      <dgm:t>
        <a:bodyPr/>
        <a:lstStyle/>
        <a:p>
          <a:endParaRPr lang="en-US"/>
        </a:p>
      </dgm:t>
    </dgm:pt>
    <dgm:pt modelId="{AC89E9FD-8579-4FC6-8823-2A805AF6B365}" type="sibTrans" cxnId="{E127BCD5-0616-483B-ADD5-8E6A315ECF51}">
      <dgm:prSet/>
      <dgm:spPr/>
      <dgm:t>
        <a:bodyPr/>
        <a:lstStyle/>
        <a:p>
          <a:endParaRPr lang="en-US"/>
        </a:p>
      </dgm:t>
    </dgm:pt>
    <dgm:pt modelId="{21705300-41D8-4F7F-B156-42E17E831442}">
      <dgm:prSet/>
      <dgm:spPr/>
      <dgm:t>
        <a:bodyPr/>
        <a:lstStyle/>
        <a:p>
          <a:pPr>
            <a:lnSpc>
              <a:spcPct val="100000"/>
            </a:lnSpc>
          </a:pPr>
          <a:r>
            <a:rPr lang="en-US"/>
            <a:t>Renovation Design</a:t>
          </a:r>
        </a:p>
      </dgm:t>
    </dgm:pt>
    <dgm:pt modelId="{8B2C7151-EEA3-4187-BF37-E6970366DDC1}" type="parTrans" cxnId="{368FB34B-9F58-4786-98D7-16FE285A2B19}">
      <dgm:prSet/>
      <dgm:spPr/>
      <dgm:t>
        <a:bodyPr/>
        <a:lstStyle/>
        <a:p>
          <a:endParaRPr lang="en-US"/>
        </a:p>
      </dgm:t>
    </dgm:pt>
    <dgm:pt modelId="{88CC3EA9-7F32-4C22-847D-D861F8F26BE4}" type="sibTrans" cxnId="{368FB34B-9F58-4786-98D7-16FE285A2B19}">
      <dgm:prSet/>
      <dgm:spPr/>
      <dgm:t>
        <a:bodyPr/>
        <a:lstStyle/>
        <a:p>
          <a:endParaRPr lang="en-US"/>
        </a:p>
      </dgm:t>
    </dgm:pt>
    <dgm:pt modelId="{48A62771-1FB3-42B9-AAE2-86FBF579ADD2}">
      <dgm:prSet/>
      <dgm:spPr/>
      <dgm:t>
        <a:bodyPr/>
        <a:lstStyle/>
        <a:p>
          <a:pPr>
            <a:lnSpc>
              <a:spcPct val="100000"/>
            </a:lnSpc>
          </a:pPr>
          <a:r>
            <a:rPr lang="en-US"/>
            <a:t>Civil Works</a:t>
          </a:r>
        </a:p>
      </dgm:t>
    </dgm:pt>
    <dgm:pt modelId="{EDC7E8E4-1B8C-446E-9D4C-57DE2B60A997}" type="parTrans" cxnId="{48C8C410-3AAC-4D3D-BB39-E01C471F8A7E}">
      <dgm:prSet/>
      <dgm:spPr/>
      <dgm:t>
        <a:bodyPr/>
        <a:lstStyle/>
        <a:p>
          <a:endParaRPr lang="en-US"/>
        </a:p>
      </dgm:t>
    </dgm:pt>
    <dgm:pt modelId="{2B743EDE-4D19-4FC3-BBD1-EC30C5B1A11D}" type="sibTrans" cxnId="{48C8C410-3AAC-4D3D-BB39-E01C471F8A7E}">
      <dgm:prSet/>
      <dgm:spPr/>
      <dgm:t>
        <a:bodyPr/>
        <a:lstStyle/>
        <a:p>
          <a:endParaRPr lang="en-US"/>
        </a:p>
      </dgm:t>
    </dgm:pt>
    <dgm:pt modelId="{2C90F364-2440-4CCD-A194-F882DCA641B7}">
      <dgm:prSet/>
      <dgm:spPr/>
      <dgm:t>
        <a:bodyPr/>
        <a:lstStyle/>
        <a:p>
          <a:pPr>
            <a:lnSpc>
              <a:spcPct val="100000"/>
            </a:lnSpc>
          </a:pPr>
          <a:r>
            <a:rPr lang="en-US"/>
            <a:t>Walls customization</a:t>
          </a:r>
        </a:p>
      </dgm:t>
    </dgm:pt>
    <dgm:pt modelId="{1D503C2C-93A5-4F2D-B6B4-96929D29FBEC}" type="parTrans" cxnId="{219C3A6B-83EE-4360-BFEC-198EC2E19E3B}">
      <dgm:prSet/>
      <dgm:spPr/>
      <dgm:t>
        <a:bodyPr/>
        <a:lstStyle/>
        <a:p>
          <a:endParaRPr lang="en-US"/>
        </a:p>
      </dgm:t>
    </dgm:pt>
    <dgm:pt modelId="{B4E74285-38AD-4C6C-8120-34E740754BCC}" type="sibTrans" cxnId="{219C3A6B-83EE-4360-BFEC-198EC2E19E3B}">
      <dgm:prSet/>
      <dgm:spPr/>
      <dgm:t>
        <a:bodyPr/>
        <a:lstStyle/>
        <a:p>
          <a:endParaRPr lang="en-US"/>
        </a:p>
      </dgm:t>
    </dgm:pt>
    <dgm:pt modelId="{7AB49BBD-2833-4846-A84A-DE8E1E4ED6D1}">
      <dgm:prSet/>
      <dgm:spPr/>
      <dgm:t>
        <a:bodyPr/>
        <a:lstStyle/>
        <a:p>
          <a:pPr>
            <a:lnSpc>
              <a:spcPct val="100000"/>
            </a:lnSpc>
          </a:pPr>
          <a:r>
            <a:rPr lang="en-US"/>
            <a:t>Windows and Doors</a:t>
          </a:r>
        </a:p>
      </dgm:t>
    </dgm:pt>
    <dgm:pt modelId="{6683FFAE-A02F-4524-A8DE-A6C29BC72D38}" type="parTrans" cxnId="{C5274079-1383-40DB-9519-B672CA03C640}">
      <dgm:prSet/>
      <dgm:spPr/>
      <dgm:t>
        <a:bodyPr/>
        <a:lstStyle/>
        <a:p>
          <a:endParaRPr lang="en-US"/>
        </a:p>
      </dgm:t>
    </dgm:pt>
    <dgm:pt modelId="{F399628D-44DB-40E6-A7CE-A8D77F61186D}" type="sibTrans" cxnId="{C5274079-1383-40DB-9519-B672CA03C640}">
      <dgm:prSet/>
      <dgm:spPr/>
      <dgm:t>
        <a:bodyPr/>
        <a:lstStyle/>
        <a:p>
          <a:endParaRPr lang="en-US"/>
        </a:p>
      </dgm:t>
    </dgm:pt>
    <dgm:pt modelId="{6B47D61D-B04E-47C9-92FA-772D0866CBF3}" type="pres">
      <dgm:prSet presAssocID="{104DF1E8-A945-4B06-87A0-B2A7082DBF1A}" presName="root" presStyleCnt="0">
        <dgm:presLayoutVars>
          <dgm:dir/>
          <dgm:resizeHandles val="exact"/>
        </dgm:presLayoutVars>
      </dgm:prSet>
      <dgm:spPr/>
    </dgm:pt>
    <dgm:pt modelId="{2D8B1A5E-445E-4414-9C55-C25459EC74A4}" type="pres">
      <dgm:prSet presAssocID="{1AE36B5B-72DE-49B5-BA2B-4EC933D45A86}" presName="compNode" presStyleCnt="0"/>
      <dgm:spPr/>
    </dgm:pt>
    <dgm:pt modelId="{3F6D56D3-6557-4FAE-9F3D-5590435D149B}" type="pres">
      <dgm:prSet presAssocID="{1AE36B5B-72DE-49B5-BA2B-4EC933D45A8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int"/>
        </a:ext>
      </dgm:extLst>
    </dgm:pt>
    <dgm:pt modelId="{86CC4901-E0C1-4534-B9B4-42B05C928804}" type="pres">
      <dgm:prSet presAssocID="{1AE36B5B-72DE-49B5-BA2B-4EC933D45A86}" presName="spaceRect" presStyleCnt="0"/>
      <dgm:spPr/>
    </dgm:pt>
    <dgm:pt modelId="{2512633F-4213-4897-9EF0-3B449761565F}" type="pres">
      <dgm:prSet presAssocID="{1AE36B5B-72DE-49B5-BA2B-4EC933D45A86}" presName="textRect" presStyleLbl="revTx" presStyleIdx="0" presStyleCnt="5">
        <dgm:presLayoutVars>
          <dgm:chMax val="1"/>
          <dgm:chPref val="1"/>
        </dgm:presLayoutVars>
      </dgm:prSet>
      <dgm:spPr/>
    </dgm:pt>
    <dgm:pt modelId="{1943E5A1-DCF0-4A31-B465-2D0ED6DDE775}" type="pres">
      <dgm:prSet presAssocID="{AC89E9FD-8579-4FC6-8823-2A805AF6B365}" presName="sibTrans" presStyleCnt="0"/>
      <dgm:spPr/>
    </dgm:pt>
    <dgm:pt modelId="{F97CC72D-979A-4D63-BA49-32B7601F396E}" type="pres">
      <dgm:prSet presAssocID="{21705300-41D8-4F7F-B156-42E17E831442}" presName="compNode" presStyleCnt="0"/>
      <dgm:spPr/>
    </dgm:pt>
    <dgm:pt modelId="{0D7357C9-83DE-4383-A988-33D9BEB1D044}" type="pres">
      <dgm:prSet presAssocID="{21705300-41D8-4F7F-B156-42E17E83144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mmer"/>
        </a:ext>
      </dgm:extLst>
    </dgm:pt>
    <dgm:pt modelId="{314BEABB-93E2-4BE2-BB21-B0274A7370AF}" type="pres">
      <dgm:prSet presAssocID="{21705300-41D8-4F7F-B156-42E17E831442}" presName="spaceRect" presStyleCnt="0"/>
      <dgm:spPr/>
    </dgm:pt>
    <dgm:pt modelId="{C1817C85-A472-47FB-ACAE-6ADF2955EE2D}" type="pres">
      <dgm:prSet presAssocID="{21705300-41D8-4F7F-B156-42E17E831442}" presName="textRect" presStyleLbl="revTx" presStyleIdx="1" presStyleCnt="5">
        <dgm:presLayoutVars>
          <dgm:chMax val="1"/>
          <dgm:chPref val="1"/>
        </dgm:presLayoutVars>
      </dgm:prSet>
      <dgm:spPr/>
    </dgm:pt>
    <dgm:pt modelId="{08920497-DD0C-43E9-A9B9-ED74F10B3845}" type="pres">
      <dgm:prSet presAssocID="{88CC3EA9-7F32-4C22-847D-D861F8F26BE4}" presName="sibTrans" presStyleCnt="0"/>
      <dgm:spPr/>
    </dgm:pt>
    <dgm:pt modelId="{BA53D4CF-7CAF-43F3-B50E-5654A5FBDE14}" type="pres">
      <dgm:prSet presAssocID="{48A62771-1FB3-42B9-AAE2-86FBF579ADD2}" presName="compNode" presStyleCnt="0"/>
      <dgm:spPr/>
    </dgm:pt>
    <dgm:pt modelId="{00B991F4-774C-4370-8348-429FEB3AAD7D}" type="pres">
      <dgm:prSet presAssocID="{48A62771-1FB3-42B9-AAE2-86FBF579AD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4C6F7FA4-962A-4AE7-A128-7CA2A225BCA9}" type="pres">
      <dgm:prSet presAssocID="{48A62771-1FB3-42B9-AAE2-86FBF579ADD2}" presName="spaceRect" presStyleCnt="0"/>
      <dgm:spPr/>
    </dgm:pt>
    <dgm:pt modelId="{4D54A60E-588B-4F84-AABF-5F8F93C6A1CC}" type="pres">
      <dgm:prSet presAssocID="{48A62771-1FB3-42B9-AAE2-86FBF579ADD2}" presName="textRect" presStyleLbl="revTx" presStyleIdx="2" presStyleCnt="5">
        <dgm:presLayoutVars>
          <dgm:chMax val="1"/>
          <dgm:chPref val="1"/>
        </dgm:presLayoutVars>
      </dgm:prSet>
      <dgm:spPr/>
    </dgm:pt>
    <dgm:pt modelId="{627EC4FE-1679-4BD7-ACA3-5FDFF71595D6}" type="pres">
      <dgm:prSet presAssocID="{2B743EDE-4D19-4FC3-BBD1-EC30C5B1A11D}" presName="sibTrans" presStyleCnt="0"/>
      <dgm:spPr/>
    </dgm:pt>
    <dgm:pt modelId="{734A0146-6436-4467-9257-E874962E2543}" type="pres">
      <dgm:prSet presAssocID="{2C90F364-2440-4CCD-A194-F882DCA641B7}" presName="compNode" presStyleCnt="0"/>
      <dgm:spPr/>
    </dgm:pt>
    <dgm:pt modelId="{E702ABEF-7693-4A4B-B3C5-7D5104EB32F5}" type="pres">
      <dgm:prSet presAssocID="{2C90F364-2440-4CCD-A194-F882DCA641B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37C289A4-D9CF-4A3F-BFA4-4AEDDCA5F572}" type="pres">
      <dgm:prSet presAssocID="{2C90F364-2440-4CCD-A194-F882DCA641B7}" presName="spaceRect" presStyleCnt="0"/>
      <dgm:spPr/>
    </dgm:pt>
    <dgm:pt modelId="{29F129E4-A34E-4BB0-96BE-D03D3B0D7FD8}" type="pres">
      <dgm:prSet presAssocID="{2C90F364-2440-4CCD-A194-F882DCA641B7}" presName="textRect" presStyleLbl="revTx" presStyleIdx="3" presStyleCnt="5">
        <dgm:presLayoutVars>
          <dgm:chMax val="1"/>
          <dgm:chPref val="1"/>
        </dgm:presLayoutVars>
      </dgm:prSet>
      <dgm:spPr/>
    </dgm:pt>
    <dgm:pt modelId="{6D4A27F8-8F66-4967-99B3-1AB6F7BA5AAF}" type="pres">
      <dgm:prSet presAssocID="{B4E74285-38AD-4C6C-8120-34E740754BCC}" presName="sibTrans" presStyleCnt="0"/>
      <dgm:spPr/>
    </dgm:pt>
    <dgm:pt modelId="{86528B24-8896-4A24-8ADA-D47BD7298B7D}" type="pres">
      <dgm:prSet presAssocID="{7AB49BBD-2833-4846-A84A-DE8E1E4ED6D1}" presName="compNode" presStyleCnt="0"/>
      <dgm:spPr/>
    </dgm:pt>
    <dgm:pt modelId="{7E2B2DAD-B42C-4C68-AD82-6375512C9AD2}" type="pres">
      <dgm:prSet presAssocID="{7AB49BBD-2833-4846-A84A-DE8E1E4ED6D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ck"/>
        </a:ext>
      </dgm:extLst>
    </dgm:pt>
    <dgm:pt modelId="{59D3F776-7B94-4FCD-91AD-B967E639CA7C}" type="pres">
      <dgm:prSet presAssocID="{7AB49BBD-2833-4846-A84A-DE8E1E4ED6D1}" presName="spaceRect" presStyleCnt="0"/>
      <dgm:spPr/>
    </dgm:pt>
    <dgm:pt modelId="{4D5076C4-EF29-42A8-9238-68EAB0FEF649}" type="pres">
      <dgm:prSet presAssocID="{7AB49BBD-2833-4846-A84A-DE8E1E4ED6D1}" presName="textRect" presStyleLbl="revTx" presStyleIdx="4" presStyleCnt="5">
        <dgm:presLayoutVars>
          <dgm:chMax val="1"/>
          <dgm:chPref val="1"/>
        </dgm:presLayoutVars>
      </dgm:prSet>
      <dgm:spPr/>
    </dgm:pt>
  </dgm:ptLst>
  <dgm:cxnLst>
    <dgm:cxn modelId="{8D81000B-E864-4453-A558-4475B2799956}" type="presOf" srcId="{104DF1E8-A945-4B06-87A0-B2A7082DBF1A}" destId="{6B47D61D-B04E-47C9-92FA-772D0866CBF3}" srcOrd="0" destOrd="0" presId="urn:microsoft.com/office/officeart/2018/2/layout/IconLabelList"/>
    <dgm:cxn modelId="{48C8C410-3AAC-4D3D-BB39-E01C471F8A7E}" srcId="{104DF1E8-A945-4B06-87A0-B2A7082DBF1A}" destId="{48A62771-1FB3-42B9-AAE2-86FBF579ADD2}" srcOrd="2" destOrd="0" parTransId="{EDC7E8E4-1B8C-446E-9D4C-57DE2B60A997}" sibTransId="{2B743EDE-4D19-4FC3-BBD1-EC30C5B1A11D}"/>
    <dgm:cxn modelId="{38FEA71E-1A31-45BD-810D-26D8DAB1DA09}" type="presOf" srcId="{21705300-41D8-4F7F-B156-42E17E831442}" destId="{C1817C85-A472-47FB-ACAE-6ADF2955EE2D}" srcOrd="0" destOrd="0" presId="urn:microsoft.com/office/officeart/2018/2/layout/IconLabelList"/>
    <dgm:cxn modelId="{219C3A6B-83EE-4360-BFEC-198EC2E19E3B}" srcId="{104DF1E8-A945-4B06-87A0-B2A7082DBF1A}" destId="{2C90F364-2440-4CCD-A194-F882DCA641B7}" srcOrd="3" destOrd="0" parTransId="{1D503C2C-93A5-4F2D-B6B4-96929D29FBEC}" sibTransId="{B4E74285-38AD-4C6C-8120-34E740754BCC}"/>
    <dgm:cxn modelId="{368FB34B-9F58-4786-98D7-16FE285A2B19}" srcId="{104DF1E8-A945-4B06-87A0-B2A7082DBF1A}" destId="{21705300-41D8-4F7F-B156-42E17E831442}" srcOrd="1" destOrd="0" parTransId="{8B2C7151-EEA3-4187-BF37-E6970366DDC1}" sibTransId="{88CC3EA9-7F32-4C22-847D-D861F8F26BE4}"/>
    <dgm:cxn modelId="{C5274079-1383-40DB-9519-B672CA03C640}" srcId="{104DF1E8-A945-4B06-87A0-B2A7082DBF1A}" destId="{7AB49BBD-2833-4846-A84A-DE8E1E4ED6D1}" srcOrd="4" destOrd="0" parTransId="{6683FFAE-A02F-4524-A8DE-A6C29BC72D38}" sibTransId="{F399628D-44DB-40E6-A7CE-A8D77F61186D}"/>
    <dgm:cxn modelId="{06737EAF-2280-4544-A4EA-50031F846958}" type="presOf" srcId="{2C90F364-2440-4CCD-A194-F882DCA641B7}" destId="{29F129E4-A34E-4BB0-96BE-D03D3B0D7FD8}" srcOrd="0" destOrd="0" presId="urn:microsoft.com/office/officeart/2018/2/layout/IconLabelList"/>
    <dgm:cxn modelId="{F473BBBA-81A6-47E7-BE71-DA63B7005F85}" type="presOf" srcId="{1AE36B5B-72DE-49B5-BA2B-4EC933D45A86}" destId="{2512633F-4213-4897-9EF0-3B449761565F}" srcOrd="0" destOrd="0" presId="urn:microsoft.com/office/officeart/2018/2/layout/IconLabelList"/>
    <dgm:cxn modelId="{0CD724D1-D529-405C-9E6F-CC323A39F9A8}" type="presOf" srcId="{48A62771-1FB3-42B9-AAE2-86FBF579ADD2}" destId="{4D54A60E-588B-4F84-AABF-5F8F93C6A1CC}" srcOrd="0" destOrd="0" presId="urn:microsoft.com/office/officeart/2018/2/layout/IconLabelList"/>
    <dgm:cxn modelId="{E127BCD5-0616-483B-ADD5-8E6A315ECF51}" srcId="{104DF1E8-A945-4B06-87A0-B2A7082DBF1A}" destId="{1AE36B5B-72DE-49B5-BA2B-4EC933D45A86}" srcOrd="0" destOrd="0" parTransId="{7928BA88-F8C2-49C9-8D7D-409526F60AB8}" sibTransId="{AC89E9FD-8579-4FC6-8823-2A805AF6B365}"/>
    <dgm:cxn modelId="{3518A3FE-8950-4487-B1FF-8A9EB92C8509}" type="presOf" srcId="{7AB49BBD-2833-4846-A84A-DE8E1E4ED6D1}" destId="{4D5076C4-EF29-42A8-9238-68EAB0FEF649}" srcOrd="0" destOrd="0" presId="urn:microsoft.com/office/officeart/2018/2/layout/IconLabelList"/>
    <dgm:cxn modelId="{E0A3684D-0A09-4B7F-B6C5-8D2E91875149}" type="presParOf" srcId="{6B47D61D-B04E-47C9-92FA-772D0866CBF3}" destId="{2D8B1A5E-445E-4414-9C55-C25459EC74A4}" srcOrd="0" destOrd="0" presId="urn:microsoft.com/office/officeart/2018/2/layout/IconLabelList"/>
    <dgm:cxn modelId="{D55A42EC-0D32-40EE-9DDC-A68A0B704CF9}" type="presParOf" srcId="{2D8B1A5E-445E-4414-9C55-C25459EC74A4}" destId="{3F6D56D3-6557-4FAE-9F3D-5590435D149B}" srcOrd="0" destOrd="0" presId="urn:microsoft.com/office/officeart/2018/2/layout/IconLabelList"/>
    <dgm:cxn modelId="{CC71200A-DF3D-46EC-8FE9-3940CD4BEA0D}" type="presParOf" srcId="{2D8B1A5E-445E-4414-9C55-C25459EC74A4}" destId="{86CC4901-E0C1-4534-B9B4-42B05C928804}" srcOrd="1" destOrd="0" presId="urn:microsoft.com/office/officeart/2018/2/layout/IconLabelList"/>
    <dgm:cxn modelId="{A133C3DE-B44E-4680-8D99-B527A0930F41}" type="presParOf" srcId="{2D8B1A5E-445E-4414-9C55-C25459EC74A4}" destId="{2512633F-4213-4897-9EF0-3B449761565F}" srcOrd="2" destOrd="0" presId="urn:microsoft.com/office/officeart/2018/2/layout/IconLabelList"/>
    <dgm:cxn modelId="{1142E5B1-A034-4A55-8840-A52FE152FA0A}" type="presParOf" srcId="{6B47D61D-B04E-47C9-92FA-772D0866CBF3}" destId="{1943E5A1-DCF0-4A31-B465-2D0ED6DDE775}" srcOrd="1" destOrd="0" presId="urn:microsoft.com/office/officeart/2018/2/layout/IconLabelList"/>
    <dgm:cxn modelId="{BD502EC2-BA21-461D-B3A9-81B27866D27A}" type="presParOf" srcId="{6B47D61D-B04E-47C9-92FA-772D0866CBF3}" destId="{F97CC72D-979A-4D63-BA49-32B7601F396E}" srcOrd="2" destOrd="0" presId="urn:microsoft.com/office/officeart/2018/2/layout/IconLabelList"/>
    <dgm:cxn modelId="{2B904D5E-F296-4A04-8347-008593E7ED0C}" type="presParOf" srcId="{F97CC72D-979A-4D63-BA49-32B7601F396E}" destId="{0D7357C9-83DE-4383-A988-33D9BEB1D044}" srcOrd="0" destOrd="0" presId="urn:microsoft.com/office/officeart/2018/2/layout/IconLabelList"/>
    <dgm:cxn modelId="{1F69F483-53F4-4B9B-B330-1CD3BD9A81ED}" type="presParOf" srcId="{F97CC72D-979A-4D63-BA49-32B7601F396E}" destId="{314BEABB-93E2-4BE2-BB21-B0274A7370AF}" srcOrd="1" destOrd="0" presId="urn:microsoft.com/office/officeart/2018/2/layout/IconLabelList"/>
    <dgm:cxn modelId="{047202E5-ED6C-465C-82CC-41A3893A22F2}" type="presParOf" srcId="{F97CC72D-979A-4D63-BA49-32B7601F396E}" destId="{C1817C85-A472-47FB-ACAE-6ADF2955EE2D}" srcOrd="2" destOrd="0" presId="urn:microsoft.com/office/officeart/2018/2/layout/IconLabelList"/>
    <dgm:cxn modelId="{61E92E99-0A87-4A05-A895-CA85A1B64AB3}" type="presParOf" srcId="{6B47D61D-B04E-47C9-92FA-772D0866CBF3}" destId="{08920497-DD0C-43E9-A9B9-ED74F10B3845}" srcOrd="3" destOrd="0" presId="urn:microsoft.com/office/officeart/2018/2/layout/IconLabelList"/>
    <dgm:cxn modelId="{497F21CB-281A-42C6-8264-FAC05889904D}" type="presParOf" srcId="{6B47D61D-B04E-47C9-92FA-772D0866CBF3}" destId="{BA53D4CF-7CAF-43F3-B50E-5654A5FBDE14}" srcOrd="4" destOrd="0" presId="urn:microsoft.com/office/officeart/2018/2/layout/IconLabelList"/>
    <dgm:cxn modelId="{D00CD13E-20FE-48EA-B858-9EDD20027CCD}" type="presParOf" srcId="{BA53D4CF-7CAF-43F3-B50E-5654A5FBDE14}" destId="{00B991F4-774C-4370-8348-429FEB3AAD7D}" srcOrd="0" destOrd="0" presId="urn:microsoft.com/office/officeart/2018/2/layout/IconLabelList"/>
    <dgm:cxn modelId="{393D7012-B7B4-4AB1-9835-E632A70D7A4F}" type="presParOf" srcId="{BA53D4CF-7CAF-43F3-B50E-5654A5FBDE14}" destId="{4C6F7FA4-962A-4AE7-A128-7CA2A225BCA9}" srcOrd="1" destOrd="0" presId="urn:microsoft.com/office/officeart/2018/2/layout/IconLabelList"/>
    <dgm:cxn modelId="{5F2FDC7D-A023-4261-B80D-5DBDE214AA19}" type="presParOf" srcId="{BA53D4CF-7CAF-43F3-B50E-5654A5FBDE14}" destId="{4D54A60E-588B-4F84-AABF-5F8F93C6A1CC}" srcOrd="2" destOrd="0" presId="urn:microsoft.com/office/officeart/2018/2/layout/IconLabelList"/>
    <dgm:cxn modelId="{7C8FDD61-3E61-47BB-97F2-EFC7EE4A4D30}" type="presParOf" srcId="{6B47D61D-B04E-47C9-92FA-772D0866CBF3}" destId="{627EC4FE-1679-4BD7-ACA3-5FDFF71595D6}" srcOrd="5" destOrd="0" presId="urn:microsoft.com/office/officeart/2018/2/layout/IconLabelList"/>
    <dgm:cxn modelId="{F87B80E7-15E2-43C8-8657-0F9C899242C4}" type="presParOf" srcId="{6B47D61D-B04E-47C9-92FA-772D0866CBF3}" destId="{734A0146-6436-4467-9257-E874962E2543}" srcOrd="6" destOrd="0" presId="urn:microsoft.com/office/officeart/2018/2/layout/IconLabelList"/>
    <dgm:cxn modelId="{45A6283B-9575-4BE7-8CA6-2EC798461BF1}" type="presParOf" srcId="{734A0146-6436-4467-9257-E874962E2543}" destId="{E702ABEF-7693-4A4B-B3C5-7D5104EB32F5}" srcOrd="0" destOrd="0" presId="urn:microsoft.com/office/officeart/2018/2/layout/IconLabelList"/>
    <dgm:cxn modelId="{42B7FC50-F1AA-48CB-9DAC-963EC45BD207}" type="presParOf" srcId="{734A0146-6436-4467-9257-E874962E2543}" destId="{37C289A4-D9CF-4A3F-BFA4-4AEDDCA5F572}" srcOrd="1" destOrd="0" presId="urn:microsoft.com/office/officeart/2018/2/layout/IconLabelList"/>
    <dgm:cxn modelId="{3B20DA2F-64B7-4525-B7F0-23A7BA753852}" type="presParOf" srcId="{734A0146-6436-4467-9257-E874962E2543}" destId="{29F129E4-A34E-4BB0-96BE-D03D3B0D7FD8}" srcOrd="2" destOrd="0" presId="urn:microsoft.com/office/officeart/2018/2/layout/IconLabelList"/>
    <dgm:cxn modelId="{CFEBD8F1-11A3-40A1-8DEC-DBB38CCDB651}" type="presParOf" srcId="{6B47D61D-B04E-47C9-92FA-772D0866CBF3}" destId="{6D4A27F8-8F66-4967-99B3-1AB6F7BA5AAF}" srcOrd="7" destOrd="0" presId="urn:microsoft.com/office/officeart/2018/2/layout/IconLabelList"/>
    <dgm:cxn modelId="{32477B20-D418-4FE8-BA32-BE4A8015BF07}" type="presParOf" srcId="{6B47D61D-B04E-47C9-92FA-772D0866CBF3}" destId="{86528B24-8896-4A24-8ADA-D47BD7298B7D}" srcOrd="8" destOrd="0" presId="urn:microsoft.com/office/officeart/2018/2/layout/IconLabelList"/>
    <dgm:cxn modelId="{A2D7C52A-F006-4930-9AF0-29880F1EB089}" type="presParOf" srcId="{86528B24-8896-4A24-8ADA-D47BD7298B7D}" destId="{7E2B2DAD-B42C-4C68-AD82-6375512C9AD2}" srcOrd="0" destOrd="0" presId="urn:microsoft.com/office/officeart/2018/2/layout/IconLabelList"/>
    <dgm:cxn modelId="{B5FECE71-A736-40AA-8B7D-673C086E5EA2}" type="presParOf" srcId="{86528B24-8896-4A24-8ADA-D47BD7298B7D}" destId="{59D3F776-7B94-4FCD-91AD-B967E639CA7C}" srcOrd="1" destOrd="0" presId="urn:microsoft.com/office/officeart/2018/2/layout/IconLabelList"/>
    <dgm:cxn modelId="{E60DC8FF-28DE-435D-9CE5-AA56C7940076}" type="presParOf" srcId="{86528B24-8896-4A24-8ADA-D47BD7298B7D}" destId="{4D5076C4-EF29-42A8-9238-68EAB0FEF64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6ED2-DB00-4025-AA94-A689B5C2F1E4}">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BCC5B-650F-4552-824D-37605D9F01A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ACB2C-ED48-41CD-AF89-E8B14F166B85}">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FLOOR FINISHES</a:t>
          </a:r>
        </a:p>
      </dsp:txBody>
      <dsp:txXfrm>
        <a:off x="1435590" y="531"/>
        <a:ext cx="3746009" cy="1242935"/>
      </dsp:txXfrm>
    </dsp:sp>
    <dsp:sp modelId="{CFAF7310-DD12-4FE6-BBA6-8B81A6F5CA9D}">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D5124-487D-439E-8D52-7986DA96046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BA949-5648-4D26-AC12-E5CE76CAAE57}">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WALL CLADDING</a:t>
          </a:r>
        </a:p>
      </dsp:txBody>
      <dsp:txXfrm>
        <a:off x="1435590" y="1554201"/>
        <a:ext cx="3746009" cy="1242935"/>
      </dsp:txXfrm>
    </dsp:sp>
    <dsp:sp modelId="{FA06B6A6-7AAD-45EB-9E95-4DF197552468}">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C61FE-24AA-4BFC-A353-90516AB5B57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EAD25-D6AF-4F64-A9F2-2A32234F109A}">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WOODEN CEILING FINISHES</a:t>
          </a:r>
        </a:p>
      </dsp:txBody>
      <dsp:txXfrm>
        <a:off x="1435590" y="3107870"/>
        <a:ext cx="3746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ED77B-9A57-4494-A423-AA44DF7243F9}">
      <dsp:nvSpPr>
        <dsp:cNvPr id="0" name=""/>
        <dsp:cNvSpPr/>
      </dsp:nvSpPr>
      <dsp:spPr>
        <a:xfrm>
          <a:off x="0" y="23638"/>
          <a:ext cx="461475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Custom-made Joinery</a:t>
          </a:r>
        </a:p>
      </dsp:txBody>
      <dsp:txXfrm>
        <a:off x="30442" y="54080"/>
        <a:ext cx="4553875" cy="562726"/>
      </dsp:txXfrm>
    </dsp:sp>
    <dsp:sp modelId="{10AFA5C3-B23E-46FF-97C9-21933904F6D7}">
      <dsp:nvSpPr>
        <dsp:cNvPr id="0" name=""/>
        <dsp:cNvSpPr/>
      </dsp:nvSpPr>
      <dsp:spPr>
        <a:xfrm>
          <a:off x="0" y="722128"/>
          <a:ext cx="461475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Wardrobes</a:t>
          </a:r>
        </a:p>
      </dsp:txBody>
      <dsp:txXfrm>
        <a:off x="30442" y="752570"/>
        <a:ext cx="4553875" cy="562726"/>
      </dsp:txXfrm>
    </dsp:sp>
    <dsp:sp modelId="{F6123321-8BF2-4047-A46D-8B8D2F1291F8}">
      <dsp:nvSpPr>
        <dsp:cNvPr id="0" name=""/>
        <dsp:cNvSpPr/>
      </dsp:nvSpPr>
      <dsp:spPr>
        <a:xfrm>
          <a:off x="0" y="1420618"/>
          <a:ext cx="461475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Walk-in Closets</a:t>
          </a:r>
        </a:p>
      </dsp:txBody>
      <dsp:txXfrm>
        <a:off x="30442" y="1451060"/>
        <a:ext cx="4553875" cy="562726"/>
      </dsp:txXfrm>
    </dsp:sp>
    <dsp:sp modelId="{FF952CA9-478A-4969-AE8A-0109DDD2AFC3}">
      <dsp:nvSpPr>
        <dsp:cNvPr id="0" name=""/>
        <dsp:cNvSpPr/>
      </dsp:nvSpPr>
      <dsp:spPr>
        <a:xfrm>
          <a:off x="0" y="2119108"/>
          <a:ext cx="461475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Wooden Doors</a:t>
          </a:r>
        </a:p>
      </dsp:txBody>
      <dsp:txXfrm>
        <a:off x="30442" y="2149550"/>
        <a:ext cx="4553875" cy="562726"/>
      </dsp:txXfrm>
    </dsp:sp>
    <dsp:sp modelId="{A312281A-7994-4990-AC38-D255225E6C70}">
      <dsp:nvSpPr>
        <dsp:cNvPr id="0" name=""/>
        <dsp:cNvSpPr/>
      </dsp:nvSpPr>
      <dsp:spPr>
        <a:xfrm>
          <a:off x="0" y="2817598"/>
          <a:ext cx="461475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Kitchens</a:t>
          </a:r>
        </a:p>
      </dsp:txBody>
      <dsp:txXfrm>
        <a:off x="30442" y="2848040"/>
        <a:ext cx="4553875" cy="562726"/>
      </dsp:txXfrm>
    </dsp:sp>
    <dsp:sp modelId="{1BB4FF23-8B2D-4D99-8CCD-54043373B19D}">
      <dsp:nvSpPr>
        <dsp:cNvPr id="0" name=""/>
        <dsp:cNvSpPr/>
      </dsp:nvSpPr>
      <dsp:spPr>
        <a:xfrm>
          <a:off x="0" y="3516088"/>
          <a:ext cx="4614759"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Shelves</a:t>
          </a:r>
        </a:p>
      </dsp:txBody>
      <dsp:txXfrm>
        <a:off x="30442" y="3546530"/>
        <a:ext cx="4553875"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D56D3-6557-4FAE-9F3D-5590435D149B}">
      <dsp:nvSpPr>
        <dsp:cNvPr id="0" name=""/>
        <dsp:cNvSpPr/>
      </dsp:nvSpPr>
      <dsp:spPr>
        <a:xfrm>
          <a:off x="427635" y="408099"/>
          <a:ext cx="695302" cy="695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2633F-4213-4897-9EF0-3B449761565F}">
      <dsp:nvSpPr>
        <dsp:cNvPr id="0" name=""/>
        <dsp:cNvSpPr/>
      </dsp:nvSpPr>
      <dsp:spPr>
        <a:xfrm>
          <a:off x="2728" y="1364482"/>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Interior Design</a:t>
          </a:r>
        </a:p>
      </dsp:txBody>
      <dsp:txXfrm>
        <a:off x="2728" y="1364482"/>
        <a:ext cx="1545117" cy="618046"/>
      </dsp:txXfrm>
    </dsp:sp>
    <dsp:sp modelId="{0D7357C9-83DE-4383-A988-33D9BEB1D044}">
      <dsp:nvSpPr>
        <dsp:cNvPr id="0" name=""/>
        <dsp:cNvSpPr/>
      </dsp:nvSpPr>
      <dsp:spPr>
        <a:xfrm>
          <a:off x="2243148" y="408099"/>
          <a:ext cx="695302" cy="6953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17C85-A472-47FB-ACAE-6ADF2955EE2D}">
      <dsp:nvSpPr>
        <dsp:cNvPr id="0" name=""/>
        <dsp:cNvSpPr/>
      </dsp:nvSpPr>
      <dsp:spPr>
        <a:xfrm>
          <a:off x="1818241" y="1364482"/>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Renovation Design</a:t>
          </a:r>
        </a:p>
      </dsp:txBody>
      <dsp:txXfrm>
        <a:off x="1818241" y="1364482"/>
        <a:ext cx="1545117" cy="618046"/>
      </dsp:txXfrm>
    </dsp:sp>
    <dsp:sp modelId="{00B991F4-774C-4370-8348-429FEB3AAD7D}">
      <dsp:nvSpPr>
        <dsp:cNvPr id="0" name=""/>
        <dsp:cNvSpPr/>
      </dsp:nvSpPr>
      <dsp:spPr>
        <a:xfrm>
          <a:off x="4058661" y="408099"/>
          <a:ext cx="695302" cy="6953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4A60E-588B-4F84-AABF-5F8F93C6A1CC}">
      <dsp:nvSpPr>
        <dsp:cNvPr id="0" name=""/>
        <dsp:cNvSpPr/>
      </dsp:nvSpPr>
      <dsp:spPr>
        <a:xfrm>
          <a:off x="3633754" y="1364482"/>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Civil Works</a:t>
          </a:r>
        </a:p>
      </dsp:txBody>
      <dsp:txXfrm>
        <a:off x="3633754" y="1364482"/>
        <a:ext cx="1545117" cy="618046"/>
      </dsp:txXfrm>
    </dsp:sp>
    <dsp:sp modelId="{E702ABEF-7693-4A4B-B3C5-7D5104EB32F5}">
      <dsp:nvSpPr>
        <dsp:cNvPr id="0" name=""/>
        <dsp:cNvSpPr/>
      </dsp:nvSpPr>
      <dsp:spPr>
        <a:xfrm>
          <a:off x="1335392" y="2368808"/>
          <a:ext cx="695302" cy="6953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129E4-A34E-4BB0-96BE-D03D3B0D7FD8}">
      <dsp:nvSpPr>
        <dsp:cNvPr id="0" name=""/>
        <dsp:cNvSpPr/>
      </dsp:nvSpPr>
      <dsp:spPr>
        <a:xfrm>
          <a:off x="910485" y="3325191"/>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Walls customization</a:t>
          </a:r>
        </a:p>
      </dsp:txBody>
      <dsp:txXfrm>
        <a:off x="910485" y="3325191"/>
        <a:ext cx="1545117" cy="618046"/>
      </dsp:txXfrm>
    </dsp:sp>
    <dsp:sp modelId="{7E2B2DAD-B42C-4C68-AD82-6375512C9AD2}">
      <dsp:nvSpPr>
        <dsp:cNvPr id="0" name=""/>
        <dsp:cNvSpPr/>
      </dsp:nvSpPr>
      <dsp:spPr>
        <a:xfrm>
          <a:off x="3150904" y="2368808"/>
          <a:ext cx="695302" cy="6953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076C4-EF29-42A8-9238-68EAB0FEF649}">
      <dsp:nvSpPr>
        <dsp:cNvPr id="0" name=""/>
        <dsp:cNvSpPr/>
      </dsp:nvSpPr>
      <dsp:spPr>
        <a:xfrm>
          <a:off x="2725997" y="3325191"/>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Windows and Doors</a:t>
          </a:r>
        </a:p>
      </dsp:txBody>
      <dsp:txXfrm>
        <a:off x="2725997" y="3325191"/>
        <a:ext cx="1545117" cy="6180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Calibri" panose="020F0502020204030204" pitchFamily="34" charset="0"/>
                <a:ea typeface="SimSun" panose="02010600030101010101" pitchFamily="2" charset="-122"/>
                <a:cs typeface="+mn-cs"/>
              </a:rPr>
              <a:t>2023/3/30</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Calibri" panose="020F0502020204030204" pitchFamily="34" charset="0"/>
                <a:ea typeface="SimSun"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SimSun" panose="02010600030101010101" pitchFamily="2" charset="-122"/>
                <a:cs typeface="+mn-cs"/>
              </a:rPr>
              <a:t>2023/3/30</a:t>
            </a:fld>
            <a:endParaRPr lang="zh-CN" altLang="en-US" strike="noStrike" noProof="1"/>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SimSun"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3838"/>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Calibri" panose="020F0502020204030204" pitchFamily="34" charset="0"/>
                <a:ea typeface="SimSun" panose="02010600030101010101" pitchFamily="2" charset="-122"/>
                <a:cs typeface="+mn-cs"/>
              </a:rPr>
              <a:t>‹#›</a:t>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3.xml"/><Relationship Id="rId7" Type="http://schemas.openxmlformats.org/officeDocument/2006/relationships/image" Target="../media/image36.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41.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jp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hyperlink" Target="http://www.sacointeriorfitout.com/" TargetMode="External"/><Relationship Id="rId2" Type="http://schemas.openxmlformats.org/officeDocument/2006/relationships/hyperlink" Target="mailto:info@sacointeriorfitout.com" TargetMode="Externa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814004" y="2245360"/>
            <a:ext cx="6867324" cy="1323439"/>
          </a:xfrm>
          <a:prstGeom prst="rect">
            <a:avLst/>
          </a:prstGeom>
          <a:solidFill>
            <a:schemeClr val="bg2">
              <a:lumMod val="25000"/>
            </a:schemeClr>
          </a:solidFill>
        </p:spPr>
        <p:txBody>
          <a:bodyPr wrap="square">
            <a:spAutoFit/>
          </a:bodyPr>
          <a:lstStyle/>
          <a:p>
            <a:pPr marR="0" algn="ctr" defTabSz="914400" fontAlgn="auto">
              <a:spcBef>
                <a:spcPts val="0"/>
              </a:spcBef>
              <a:spcAft>
                <a:spcPts val="0"/>
              </a:spcAft>
              <a:buClrTx/>
              <a:buSzTx/>
              <a:defRPr/>
            </a:pPr>
            <a:r>
              <a:rPr kumimoji="0" lang="en-US" altLang="zh-CN" sz="4000" b="1" kern="1200" cap="none" spc="1500" normalizeH="0" baseline="0" noProof="0" dirty="0">
                <a:solidFill>
                  <a:srgbClr val="FFC000"/>
                </a:solidFill>
                <a:latin typeface="Microsoft YaHei" panose="020B0503020204020204" pitchFamily="34" charset="-122"/>
                <a:ea typeface="Microsoft YaHei" panose="020B0503020204020204" pitchFamily="34" charset="-122"/>
                <a:cs typeface="+mn-cs"/>
                <a:sym typeface="+mn-ea"/>
              </a:rPr>
              <a:t>SACO INTERIOR FIT-OUT</a:t>
            </a:r>
          </a:p>
        </p:txBody>
      </p:sp>
      <p:sp>
        <p:nvSpPr>
          <p:cNvPr id="7" name="文本框 6"/>
          <p:cNvSpPr txBox="1"/>
          <p:nvPr/>
        </p:nvSpPr>
        <p:spPr>
          <a:xfrm>
            <a:off x="3720599" y="5143500"/>
            <a:ext cx="4634538" cy="523220"/>
          </a:xfrm>
          <a:prstGeom prst="rect">
            <a:avLst/>
          </a:prstGeom>
          <a:solidFill>
            <a:schemeClr val="bg2">
              <a:lumMod val="25000"/>
            </a:schemeClr>
          </a:solidFill>
        </p:spPr>
        <p:txBody>
          <a:bodyPr wrap="none">
            <a:spAutoFit/>
          </a:bodyPr>
          <a:lstStyle/>
          <a:p>
            <a:pPr marR="0" algn="ctr" defTabSz="914400" fontAlgn="auto">
              <a:spcBef>
                <a:spcPts val="0"/>
              </a:spcBef>
              <a:spcAft>
                <a:spcPts val="0"/>
              </a:spcAft>
              <a:buClrTx/>
              <a:buSzTx/>
              <a:defRPr/>
            </a:pPr>
            <a:r>
              <a:rPr lang="en-US" altLang="zh-CN" sz="2800" b="1" spc="830" dirty="0">
                <a:solidFill>
                  <a:schemeClr val="bg1"/>
                </a:solidFill>
                <a:latin typeface="+mn-lt"/>
                <a:ea typeface="+mn-ea"/>
                <a:sym typeface="+mn-ea"/>
              </a:rPr>
              <a:t>COMPANY PROFILE</a:t>
            </a:r>
            <a:endParaRPr kumimoji="0" lang="zh-CN" altLang="en-US" sz="2800" b="1" kern="1200" cap="none" spc="830" normalizeH="0" baseline="0" noProof="0" dirty="0">
              <a:solidFill>
                <a:schemeClr val="bg1"/>
              </a:solidFill>
              <a:latin typeface="+mn-lt"/>
              <a:ea typeface="+mn-ea"/>
              <a:cs typeface="+mn-cs"/>
              <a:sym typeface="+mn-ea"/>
            </a:endParaRPr>
          </a:p>
        </p:txBody>
      </p:sp>
      <p:cxnSp>
        <p:nvCxnSpPr>
          <p:cNvPr id="10" name="直接连接符 9"/>
          <p:cNvCxnSpPr>
            <a:cxnSpLocks/>
          </p:cNvCxnSpPr>
          <p:nvPr/>
        </p:nvCxnSpPr>
        <p:spPr>
          <a:xfrm flipV="1">
            <a:off x="0" y="3429000"/>
            <a:ext cx="7051249" cy="3429000"/>
          </a:xfrm>
          <a:prstGeom prst="line">
            <a:avLst/>
          </a:prstGeom>
          <a:ln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cxnSpLocks/>
          </p:cNvCxnSpPr>
          <p:nvPr/>
        </p:nvCxnSpPr>
        <p:spPr>
          <a:xfrm flipV="1">
            <a:off x="7258639" y="13248"/>
            <a:ext cx="4167435" cy="2409441"/>
          </a:xfrm>
          <a:prstGeom prst="line">
            <a:avLst/>
          </a:prstGeom>
          <a:ln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cxnSpLocks/>
          </p:cNvCxnSpPr>
          <p:nvPr/>
        </p:nvCxnSpPr>
        <p:spPr>
          <a:xfrm flipV="1">
            <a:off x="0" y="3429000"/>
            <a:ext cx="5024487" cy="2315657"/>
          </a:xfrm>
          <a:prstGeom prst="line">
            <a:avLst/>
          </a:prstGeom>
          <a:ln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cxnSpLocks/>
          </p:cNvCxnSpPr>
          <p:nvPr/>
        </p:nvCxnSpPr>
        <p:spPr>
          <a:xfrm flipV="1">
            <a:off x="9172280" y="636342"/>
            <a:ext cx="3019720" cy="1786347"/>
          </a:xfrm>
          <a:prstGeom prst="line">
            <a:avLst/>
          </a:prstGeom>
          <a:ln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Logo, company name&#10;&#10;Description automatically generated">
            <a:extLst>
              <a:ext uri="{FF2B5EF4-FFF2-40B4-BE49-F238E27FC236}">
                <a16:creationId xmlns:a16="http://schemas.microsoft.com/office/drawing/2014/main" id="{C1F246CA-B8FB-D6AC-70A4-824901B89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935" y="5209670"/>
            <a:ext cx="1708688" cy="14805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1" fill="hold" nodeType="withEffect">
                                  <p:stCondLst>
                                    <p:cond delay="10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600"/>
                            </p:stCondLst>
                            <p:childTnLst>
                              <p:par>
                                <p:cTn id="18" presetID="53" presetClass="entr" presetSubtype="528" fill="hold" grpId="0" nodeType="afterEffect">
                                  <p:stCondLst>
                                    <p:cond delay="0"/>
                                  </p:stCondLst>
                                  <p:iterate type="lt">
                                    <p:tmPct val="2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par>
                                <p:cTn id="25" presetID="9"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265E8B-3824-ABCA-F608-F9CD85AF8B01}"/>
              </a:ext>
            </a:extLst>
          </p:cNvPr>
          <p:cNvSpPr>
            <a:spLocks noGrp="1"/>
          </p:cNvSpPr>
          <p:nvPr>
            <p:ph type="title"/>
          </p:nvPr>
        </p:nvSpPr>
        <p:spPr/>
        <p:txBody>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3. INTERIOR DESIGNS AND FIT-OUT</a:t>
            </a:r>
          </a:p>
        </p:txBody>
      </p:sp>
      <p:graphicFrame>
        <p:nvGraphicFramePr>
          <p:cNvPr id="21" name="Content Placeholder 9">
            <a:extLst>
              <a:ext uri="{FF2B5EF4-FFF2-40B4-BE49-F238E27FC236}">
                <a16:creationId xmlns:a16="http://schemas.microsoft.com/office/drawing/2014/main" id="{B6ECDB5D-A42C-7126-80DB-42C92FDBFECE}"/>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Content Placeholder 14" descr="A picture containing floor, indoor, furniture&#10;&#10;Description automatically generated">
            <a:extLst>
              <a:ext uri="{FF2B5EF4-FFF2-40B4-BE49-F238E27FC236}">
                <a16:creationId xmlns:a16="http://schemas.microsoft.com/office/drawing/2014/main" id="{53BAA163-6B00-DAC4-2A2C-281C3555B316}"/>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919282" y="1231342"/>
            <a:ext cx="5181600" cy="3886200"/>
          </a:xfrm>
        </p:spPr>
      </p:pic>
      <p:pic>
        <p:nvPicPr>
          <p:cNvPr id="18" name="Picture 17" descr="Logo, company name&#10;&#10;Description automatically generated">
            <a:extLst>
              <a:ext uri="{FF2B5EF4-FFF2-40B4-BE49-F238E27FC236}">
                <a16:creationId xmlns:a16="http://schemas.microsoft.com/office/drawing/2014/main" id="{3F48F53E-7D16-BDB3-39C4-85687CABEBAC}"/>
              </a:ext>
            </a:extLst>
          </p:cNvPr>
          <p:cNvPicPr>
            <a:picLocks noChangeAspect="1"/>
          </p:cNvPicPr>
          <p:nvPr/>
        </p:nvPicPr>
        <p:blipFill rotWithShape="1">
          <a:blip r:embed="rId8">
            <a:extLst>
              <a:ext uri="{28A0092B-C50C-407E-A947-70E740481C1C}">
                <a14:useLocalDpi xmlns:a14="http://schemas.microsoft.com/office/drawing/2010/main" val="0"/>
              </a:ext>
            </a:extLst>
          </a:blip>
          <a:srcRect l="3288" t="4168" r="3755" b="5811"/>
          <a:stretch/>
        </p:blipFill>
        <p:spPr>
          <a:xfrm>
            <a:off x="10252953" y="5194570"/>
            <a:ext cx="1939048" cy="1663430"/>
          </a:xfrm>
          <a:prstGeom prst="rect">
            <a:avLst/>
          </a:prstGeom>
        </p:spPr>
      </p:pic>
    </p:spTree>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table with chairs around it&#10;&#10;Description automatically generated with medium confidence">
            <a:extLst>
              <a:ext uri="{FF2B5EF4-FFF2-40B4-BE49-F238E27FC236}">
                <a16:creationId xmlns:a16="http://schemas.microsoft.com/office/drawing/2014/main" id="{19601152-2AF8-47DB-EAAB-3D1169C032D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9270" b="5730"/>
          <a:stretch/>
        </p:blipFill>
        <p:spPr>
          <a:xfrm>
            <a:off x="5347" y="0"/>
            <a:ext cx="12191981" cy="6857990"/>
          </a:xfrm>
          <a:prstGeom prst="rect">
            <a:avLst/>
          </a:prstGeom>
        </p:spPr>
      </p:pic>
      <p:sp>
        <p:nvSpPr>
          <p:cNvPr id="2" name="Title 1">
            <a:extLst>
              <a:ext uri="{FF2B5EF4-FFF2-40B4-BE49-F238E27FC236}">
                <a16:creationId xmlns:a16="http://schemas.microsoft.com/office/drawing/2014/main" id="{E2165181-DFF6-E535-101F-B940019503B7}"/>
              </a:ext>
            </a:extLst>
          </p:cNvPr>
          <p:cNvSpPr>
            <a:spLocks noGrp="1"/>
          </p:cNvSpPr>
          <p:nvPr>
            <p:ph type="title"/>
          </p:nvPr>
        </p:nvSpPr>
        <p:spPr>
          <a:xfrm>
            <a:off x="838343" y="365125"/>
            <a:ext cx="10515600" cy="1325563"/>
          </a:xfrm>
        </p:spPr>
        <p:txBody>
          <a:bodyPr vert="horz" lIns="91440" tIns="45720" rIns="91440" bIns="45720" rtlCol="0" anchor="ctr">
            <a:normAutofit/>
          </a:bodyPr>
          <a:lstStyle/>
          <a:p>
            <a:pPr eaLnBrk="1" hangingPunct="1"/>
            <a:r>
              <a:rPr lang="en-US" b="1" kern="1200">
                <a:ln w="12700" cmpd="sng">
                  <a:solidFill>
                    <a:schemeClr val="accent4"/>
                  </a:solidFill>
                  <a:prstDash val="solid"/>
                </a:ln>
                <a:solidFill>
                  <a:srgbClr val="FFFFFF"/>
                </a:solidFill>
                <a:latin typeface="+mj-lt"/>
                <a:ea typeface="+mj-ea"/>
                <a:cs typeface="+mj-cs"/>
              </a:rPr>
              <a:t>4.FURNITURES</a:t>
            </a:r>
            <a:br>
              <a:rPr lang="en-US" kern="1200">
                <a:solidFill>
                  <a:srgbClr val="FFFFFF"/>
                </a:solidFill>
                <a:latin typeface="+mj-lt"/>
                <a:ea typeface="+mj-ea"/>
                <a:cs typeface="+mj-cs"/>
              </a:rPr>
            </a:br>
            <a:endParaRPr lang="en-US"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CEAEFCE-6812-45AB-507A-0915D8507CD8}"/>
              </a:ext>
            </a:extLst>
          </p:cNvPr>
          <p:cNvSpPr>
            <a:spLocks noGrp="1"/>
          </p:cNvSpPr>
          <p:nvPr>
            <p:ph sz="half" idx="1"/>
          </p:nvPr>
        </p:nvSpPr>
        <p:spPr>
          <a:xfrm>
            <a:off x="838344" y="2013625"/>
            <a:ext cx="4614759" cy="4163337"/>
          </a:xfrm>
        </p:spPr>
        <p:txBody>
          <a:bodyPr vert="horz" lIns="91440" tIns="45720" rIns="91440" bIns="45720" rtlCol="0">
            <a:normAutofit/>
          </a:bodyPr>
          <a:lstStyle/>
          <a:p>
            <a:pPr eaLnBrk="1" hangingPunct="1"/>
            <a:r>
              <a:rPr lang="en-US" sz="2000" dirty="0">
                <a:ln w="0"/>
                <a:solidFill>
                  <a:srgbClr val="FFFFFF"/>
                </a:solidFill>
                <a:effectLst>
                  <a:outerShdw blurRad="38100" dist="25400" dir="5400000" algn="ctr" rotWithShape="0">
                    <a:srgbClr val="6E747A">
                      <a:alpha val="43000"/>
                    </a:srgbClr>
                  </a:outerShdw>
                </a:effectLst>
              </a:rPr>
              <a:t>Custom made furniture</a:t>
            </a:r>
          </a:p>
          <a:p>
            <a:pPr eaLnBrk="1" hangingPunct="1"/>
            <a:r>
              <a:rPr lang="en-US" sz="2000" dirty="0">
                <a:ln w="0"/>
                <a:solidFill>
                  <a:srgbClr val="FFFFFF"/>
                </a:solidFill>
                <a:effectLst>
                  <a:outerShdw blurRad="38100" dist="25400" dir="5400000" algn="ctr" rotWithShape="0">
                    <a:srgbClr val="6E747A">
                      <a:alpha val="43000"/>
                    </a:srgbClr>
                  </a:outerShdw>
                </a:effectLst>
              </a:rPr>
              <a:t>Reception Desks</a:t>
            </a:r>
          </a:p>
          <a:p>
            <a:pPr eaLnBrk="1" hangingPunct="1"/>
            <a:r>
              <a:rPr lang="en-US" sz="2000" dirty="0">
                <a:ln w="0"/>
                <a:solidFill>
                  <a:srgbClr val="FFFFFF"/>
                </a:solidFill>
                <a:effectLst>
                  <a:outerShdw blurRad="38100" dist="25400" dir="5400000" algn="ctr" rotWithShape="0">
                    <a:srgbClr val="6E747A">
                      <a:alpha val="43000"/>
                    </a:srgbClr>
                  </a:outerShdw>
                </a:effectLst>
              </a:rPr>
              <a:t>Sofa</a:t>
            </a:r>
          </a:p>
          <a:p>
            <a:pPr eaLnBrk="1" hangingPunct="1"/>
            <a:r>
              <a:rPr lang="en-US" sz="2000" dirty="0">
                <a:ln w="0"/>
                <a:solidFill>
                  <a:srgbClr val="FFFFFF"/>
                </a:solidFill>
                <a:effectLst>
                  <a:outerShdw blurRad="38100" dist="25400" dir="5400000" algn="ctr" rotWithShape="0">
                    <a:srgbClr val="6E747A">
                      <a:alpha val="43000"/>
                    </a:srgbClr>
                  </a:outerShdw>
                </a:effectLst>
              </a:rPr>
              <a:t>Tables </a:t>
            </a:r>
          </a:p>
          <a:p>
            <a:pPr eaLnBrk="1" hangingPunct="1"/>
            <a:r>
              <a:rPr lang="en-US" sz="2000" dirty="0">
                <a:ln w="0"/>
                <a:solidFill>
                  <a:srgbClr val="FFFFFF"/>
                </a:solidFill>
                <a:effectLst>
                  <a:outerShdw blurRad="38100" dist="25400" dir="5400000" algn="ctr" rotWithShape="0">
                    <a:srgbClr val="6E747A">
                      <a:alpha val="43000"/>
                    </a:srgbClr>
                  </a:outerShdw>
                </a:effectLst>
              </a:rPr>
              <a:t>Chairs</a:t>
            </a:r>
            <a:endParaRPr lang="en-US" sz="2000" dirty="0">
              <a:solidFill>
                <a:srgbClr val="FFFFFF"/>
              </a:solidFill>
            </a:endParaRPr>
          </a:p>
        </p:txBody>
      </p:sp>
      <p:pic>
        <p:nvPicPr>
          <p:cNvPr id="6" name="Content Placeholder 5" descr="A picture containing ceiling, floor, indoor, wall&#10;&#10;Description automatically generated">
            <a:extLst>
              <a:ext uri="{FF2B5EF4-FFF2-40B4-BE49-F238E27FC236}">
                <a16:creationId xmlns:a16="http://schemas.microsoft.com/office/drawing/2014/main" id="{E68FA5E6-7B9D-2497-B5C5-D0714E54970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02" r="5479"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10" name="Picture 9" descr="Logo, company name&#10;&#10;Description automatically generated">
            <a:extLst>
              <a:ext uri="{FF2B5EF4-FFF2-40B4-BE49-F238E27FC236}">
                <a16:creationId xmlns:a16="http://schemas.microsoft.com/office/drawing/2014/main" id="{7C21AFD4-899E-5FA4-0B69-1465023D516A}"/>
              </a:ext>
            </a:extLst>
          </p:cNvPr>
          <p:cNvPicPr>
            <a:picLocks noChangeAspect="1"/>
          </p:cNvPicPr>
          <p:nvPr/>
        </p:nvPicPr>
        <p:blipFill rotWithShape="1">
          <a:blip r:embed="rId4">
            <a:extLst>
              <a:ext uri="{28A0092B-C50C-407E-A947-70E740481C1C}">
                <a14:useLocalDpi xmlns:a14="http://schemas.microsoft.com/office/drawing/2010/main" val="0"/>
              </a:ext>
            </a:extLst>
          </a:blip>
          <a:srcRect l="3056" t="1305" r="3677" b="6569"/>
          <a:stretch/>
        </p:blipFill>
        <p:spPr>
          <a:xfrm>
            <a:off x="10257143" y="5106053"/>
            <a:ext cx="1945532" cy="1702341"/>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3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20">
            <a:extLst>
              <a:ext uri="{FF2B5EF4-FFF2-40B4-BE49-F238E27FC236}">
                <a16:creationId xmlns:a16="http://schemas.microsoft.com/office/drawing/2014/main" id="{D1269B0A-C0C7-CDB2-38D4-312AE44D177B}"/>
              </a:ext>
            </a:extLst>
          </p:cNvPr>
          <p:cNvSpPr>
            <a:spLocks noGrp="1"/>
          </p:cNvSpPr>
          <p:nvPr>
            <p:ph type="title"/>
          </p:nvPr>
        </p:nvSpPr>
        <p:spPr>
          <a:xfrm>
            <a:off x="6234865" y="568517"/>
            <a:ext cx="5248221" cy="1067209"/>
          </a:xfrm>
        </p:spPr>
        <p:txBody>
          <a:bodyPr>
            <a:normAutofit/>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5. CNC CUTTING</a:t>
            </a:r>
          </a:p>
        </p:txBody>
      </p:sp>
      <p:pic>
        <p:nvPicPr>
          <p:cNvPr id="26" name="Content Placeholder 25" descr="A picture containing wall, indoor&#10;&#10;Description automatically generated">
            <a:extLst>
              <a:ext uri="{FF2B5EF4-FFF2-40B4-BE49-F238E27FC236}">
                <a16:creationId xmlns:a16="http://schemas.microsoft.com/office/drawing/2014/main" id="{99B65E78-CA16-6B5C-3773-F3055D10FB9C}"/>
              </a:ext>
            </a:extLst>
          </p:cNvPr>
          <p:cNvPicPr>
            <a:picLocks noChangeAspect="1"/>
          </p:cNvPicPr>
          <p:nvPr/>
        </p:nvPicPr>
        <p:blipFill rotWithShape="1">
          <a:blip r:embed="rId2">
            <a:extLst>
              <a:ext uri="{28A0092B-C50C-407E-A947-70E740481C1C}">
                <a14:useLocalDpi xmlns:a14="http://schemas.microsoft.com/office/drawing/2010/main" val="0"/>
              </a:ext>
            </a:extLst>
          </a:blip>
          <a:srcRect l="5786" r="19465"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57" name="Group 3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58" name="Freeform: Shape 3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9" name="Freeform: Shape 3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6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62" name="Freeform: Shape 3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3" name="Freeform: Shape 4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4" name="Freeform: Shape 4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5" name="Freeform: Shape 4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8" name="Picture 27" descr="Logo, company name&#10;&#10;Description automatically generated">
            <a:extLst>
              <a:ext uri="{FF2B5EF4-FFF2-40B4-BE49-F238E27FC236}">
                <a16:creationId xmlns:a16="http://schemas.microsoft.com/office/drawing/2014/main" id="{706B8F2E-40DB-6CC2-6F28-ABC3C9A90B98}"/>
              </a:ext>
            </a:extLst>
          </p:cNvPr>
          <p:cNvPicPr>
            <a:picLocks noChangeAspect="1"/>
          </p:cNvPicPr>
          <p:nvPr/>
        </p:nvPicPr>
        <p:blipFill rotWithShape="1">
          <a:blip r:embed="rId3">
            <a:extLst>
              <a:ext uri="{28A0092B-C50C-407E-A947-70E740481C1C}">
                <a14:useLocalDpi xmlns:a14="http://schemas.microsoft.com/office/drawing/2010/main" val="0"/>
              </a:ext>
            </a:extLst>
          </a:blip>
          <a:srcRect l="3351" t="4211" r="5205" b="5472"/>
          <a:stretch/>
        </p:blipFill>
        <p:spPr>
          <a:xfrm>
            <a:off x="10284470" y="4062582"/>
            <a:ext cx="1907530" cy="1668924"/>
          </a:xfrm>
          <a:prstGeom prst="rect">
            <a:avLst/>
          </a:prstGeom>
        </p:spPr>
      </p:pic>
    </p:spTree>
  </p:cSld>
  <p:clrMapOvr>
    <a:masterClrMapping/>
  </p:clrMapOvr>
  <p:transition spd="slow">
    <p:blinds/>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59">
            <a:extLst>
              <a:ext uri="{FF2B5EF4-FFF2-40B4-BE49-F238E27FC236}">
                <a16:creationId xmlns:a16="http://schemas.microsoft.com/office/drawing/2014/main" id="{93B08880-F4DE-42E0-AE26-F56F56349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itle 39">
            <a:extLst>
              <a:ext uri="{FF2B5EF4-FFF2-40B4-BE49-F238E27FC236}">
                <a16:creationId xmlns:a16="http://schemas.microsoft.com/office/drawing/2014/main" id="{DDD75578-140D-AD96-6BA6-A60D71F23D34}"/>
              </a:ext>
            </a:extLst>
          </p:cNvPr>
          <p:cNvSpPr>
            <a:spLocks noGrp="1"/>
          </p:cNvSpPr>
          <p:nvPr>
            <p:ph type="title"/>
          </p:nvPr>
        </p:nvSpPr>
        <p:spPr>
          <a:xfrm>
            <a:off x="838201" y="1641752"/>
            <a:ext cx="4394200" cy="1323439"/>
          </a:xfrm>
        </p:spPr>
        <p:txBody>
          <a:bodyPr vert="horz" lIns="91440" tIns="45720" rIns="91440" bIns="45720" rtlCol="0" anchor="t">
            <a:normAutofit/>
          </a:bodyPr>
          <a:lstStyle/>
          <a:p>
            <a:pPr eaLnBrk="1" hangingPunct="1"/>
            <a:r>
              <a:rPr lang="en-US" sz="4000"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PROJECTS</a:t>
            </a:r>
          </a:p>
        </p:txBody>
      </p:sp>
      <p:sp>
        <p:nvSpPr>
          <p:cNvPr id="41" name="Content Placeholder 40">
            <a:extLst>
              <a:ext uri="{FF2B5EF4-FFF2-40B4-BE49-F238E27FC236}">
                <a16:creationId xmlns:a16="http://schemas.microsoft.com/office/drawing/2014/main" id="{3E88DAC2-DD2D-D014-6A89-D9B7E2494036}"/>
              </a:ext>
            </a:extLst>
          </p:cNvPr>
          <p:cNvSpPr>
            <a:spLocks noGrp="1"/>
          </p:cNvSpPr>
          <p:nvPr>
            <p:ph sz="half" idx="1"/>
          </p:nvPr>
        </p:nvSpPr>
        <p:spPr>
          <a:xfrm>
            <a:off x="838201" y="3146400"/>
            <a:ext cx="4394200" cy="2454300"/>
          </a:xfr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p>
            <a:pPr eaLnBrk="1" hangingPunct="1"/>
            <a:r>
              <a:rPr lang="en-US" sz="2400" b="1" dirty="0">
                <a:ln/>
                <a:solidFill>
                  <a:schemeClr val="accent4"/>
                </a:solidFill>
              </a:rPr>
              <a:t>Handicrafts Poland</a:t>
            </a:r>
          </a:p>
          <a:p>
            <a:pPr marL="0" indent="0" eaLnBrk="1" hangingPunct="1">
              <a:buNone/>
            </a:pPr>
            <a:r>
              <a:rPr lang="en-US" sz="2400" b="1" dirty="0">
                <a:ln/>
                <a:solidFill>
                  <a:schemeClr val="accent4"/>
                </a:solidFill>
              </a:rPr>
              <a:t>-Index Trade Center Dubai</a:t>
            </a:r>
          </a:p>
        </p:txBody>
      </p:sp>
      <p:pic>
        <p:nvPicPr>
          <p:cNvPr id="44" name="Content Placeholder 43" descr="A picture containing floor, indoor, furniture&#10;&#10;Description automatically generated">
            <a:extLst>
              <a:ext uri="{FF2B5EF4-FFF2-40B4-BE49-F238E27FC236}">
                <a16:creationId xmlns:a16="http://schemas.microsoft.com/office/drawing/2014/main" id="{1FD16E3D-AEDF-1FDD-FC04-9C65887FFFD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016" r="1" b="18046"/>
          <a:stretch/>
        </p:blipFill>
        <p:spPr>
          <a:xfrm>
            <a:off x="5836446" y="1"/>
            <a:ext cx="6355554" cy="3333749"/>
          </a:xfrm>
          <a:custGeom>
            <a:avLst/>
            <a:gdLst/>
            <a:ahLst/>
            <a:cxnLst/>
            <a:rect l="l" t="t" r="r" b="b"/>
            <a:pathLst>
              <a:path w="6355554" h="3333749">
                <a:moveTo>
                  <a:pt x="3079" y="0"/>
                </a:moveTo>
                <a:lnTo>
                  <a:pt x="6355554" y="0"/>
                </a:lnTo>
                <a:lnTo>
                  <a:pt x="6355554" y="3333749"/>
                </a:lnTo>
                <a:lnTo>
                  <a:pt x="174108" y="3333749"/>
                </a:lnTo>
                <a:lnTo>
                  <a:pt x="133459" y="3178655"/>
                </a:lnTo>
                <a:cubicBezTo>
                  <a:pt x="59462" y="2881722"/>
                  <a:pt x="221" y="2577554"/>
                  <a:pt x="0" y="2257425"/>
                </a:cubicBezTo>
                <a:close/>
              </a:path>
            </a:pathLst>
          </a:custGeom>
        </p:spPr>
      </p:pic>
      <p:pic>
        <p:nvPicPr>
          <p:cNvPr id="46" name="Picture 45" descr="A picture containing floor, indoor, chair, room&#10;&#10;Description automatically generated">
            <a:extLst>
              <a:ext uri="{FF2B5EF4-FFF2-40B4-BE49-F238E27FC236}">
                <a16:creationId xmlns:a16="http://schemas.microsoft.com/office/drawing/2014/main" id="{395A50B8-8635-9BC7-1E20-1AF5422EF560}"/>
              </a:ext>
            </a:extLst>
          </p:cNvPr>
          <p:cNvPicPr>
            <a:picLocks noChangeAspect="1"/>
          </p:cNvPicPr>
          <p:nvPr/>
        </p:nvPicPr>
        <p:blipFill rotWithShape="1">
          <a:blip r:embed="rId3">
            <a:extLst>
              <a:ext uri="{28A0092B-C50C-407E-A947-70E740481C1C}">
                <a14:useLocalDpi xmlns:a14="http://schemas.microsoft.com/office/drawing/2010/main" val="0"/>
              </a:ext>
            </a:extLst>
          </a:blip>
          <a:srcRect t="12989" r="-3" b="8058"/>
          <a:stretch/>
        </p:blipFill>
        <p:spPr>
          <a:xfrm>
            <a:off x="5881861" y="3524256"/>
            <a:ext cx="3166888" cy="3333744"/>
          </a:xfrm>
          <a:custGeom>
            <a:avLst/>
            <a:gdLst/>
            <a:ahLst/>
            <a:cxnLst/>
            <a:rect l="l" t="t" r="r" b="b"/>
            <a:pathLst>
              <a:path w="3166888" h="3333744">
                <a:moveTo>
                  <a:pt x="178755" y="0"/>
                </a:moveTo>
                <a:lnTo>
                  <a:pt x="3166888" y="0"/>
                </a:lnTo>
                <a:lnTo>
                  <a:pt x="3166888" y="3333744"/>
                </a:lnTo>
                <a:lnTo>
                  <a:pt x="0" y="3333744"/>
                </a:lnTo>
                <a:lnTo>
                  <a:pt x="30190" y="3223677"/>
                </a:lnTo>
                <a:cubicBezTo>
                  <a:pt x="200298" y="2589331"/>
                  <a:pt x="376593" y="1812324"/>
                  <a:pt x="376066" y="1119182"/>
                </a:cubicBezTo>
                <a:cubicBezTo>
                  <a:pt x="375841" y="822121"/>
                  <a:pt x="316596" y="532372"/>
                  <a:pt x="242598" y="241205"/>
                </a:cubicBezTo>
                <a:close/>
              </a:path>
            </a:pathLst>
          </a:custGeom>
        </p:spPr>
      </p:pic>
      <p:sp>
        <p:nvSpPr>
          <p:cNvPr id="73" name="Freeform: Shape 61">
            <a:extLst>
              <a:ext uri="{FF2B5EF4-FFF2-40B4-BE49-F238E27FC236}">
                <a16:creationId xmlns:a16="http://schemas.microsoft.com/office/drawing/2014/main" id="{8A2A689E-17C0-4832-920D-11B3E03E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640985"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4" name="Group 63">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65" name="Freeform: Shape 64">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8" name="Picture 47" descr="A picture containing indoor, furniture&#10;&#10;Description automatically generated">
            <a:extLst>
              <a:ext uri="{FF2B5EF4-FFF2-40B4-BE49-F238E27FC236}">
                <a16:creationId xmlns:a16="http://schemas.microsoft.com/office/drawing/2014/main" id="{4E54FF3A-008E-C85B-1581-81CBEDD43CCF}"/>
              </a:ext>
            </a:extLst>
          </p:cNvPr>
          <p:cNvPicPr>
            <a:picLocks noChangeAspect="1"/>
          </p:cNvPicPr>
          <p:nvPr/>
        </p:nvPicPr>
        <p:blipFill rotWithShape="1">
          <a:blip r:embed="rId5">
            <a:extLst>
              <a:ext uri="{28A0092B-C50C-407E-A947-70E740481C1C}">
                <a14:useLocalDpi xmlns:a14="http://schemas.microsoft.com/office/drawing/2010/main" val="0"/>
              </a:ext>
            </a:extLst>
          </a:blip>
          <a:srcRect t="7701" r="5" b="7626"/>
          <a:stretch/>
        </p:blipFill>
        <p:spPr>
          <a:xfrm>
            <a:off x="9239250" y="3524256"/>
            <a:ext cx="2952750" cy="3333749"/>
          </a:xfrm>
          <a:custGeom>
            <a:avLst/>
            <a:gdLst/>
            <a:ahLst/>
            <a:cxnLst/>
            <a:rect l="l" t="t" r="r" b="b"/>
            <a:pathLst>
              <a:path w="2952750" h="3333749">
                <a:moveTo>
                  <a:pt x="0" y="0"/>
                </a:moveTo>
                <a:lnTo>
                  <a:pt x="2952750" y="0"/>
                </a:lnTo>
                <a:lnTo>
                  <a:pt x="2952750" y="3333749"/>
                </a:lnTo>
                <a:lnTo>
                  <a:pt x="0" y="3333749"/>
                </a:lnTo>
                <a:close/>
              </a:path>
            </a:pathLst>
          </a:custGeom>
        </p:spPr>
      </p:pic>
      <p:pic>
        <p:nvPicPr>
          <p:cNvPr id="52" name="Picture 51" descr="Logo, company name&#10;&#10;Description automatically generated">
            <a:extLst>
              <a:ext uri="{FF2B5EF4-FFF2-40B4-BE49-F238E27FC236}">
                <a16:creationId xmlns:a16="http://schemas.microsoft.com/office/drawing/2014/main" id="{68BEF045-555B-C75E-A98F-A60FCCF6EE04}"/>
              </a:ext>
            </a:extLst>
          </p:cNvPr>
          <p:cNvPicPr>
            <a:picLocks noChangeAspect="1"/>
          </p:cNvPicPr>
          <p:nvPr/>
        </p:nvPicPr>
        <p:blipFill rotWithShape="1">
          <a:blip r:embed="rId6">
            <a:extLst>
              <a:ext uri="{28A0092B-C50C-407E-A947-70E740481C1C}">
                <a14:useLocalDpi xmlns:a14="http://schemas.microsoft.com/office/drawing/2010/main" val="0"/>
              </a:ext>
            </a:extLst>
          </a:blip>
          <a:srcRect l="-4382" t="1896" r="10541" b="5452"/>
          <a:stretch/>
        </p:blipFill>
        <p:spPr>
          <a:xfrm>
            <a:off x="-156707" y="5145387"/>
            <a:ext cx="1989814" cy="1712069"/>
          </a:xfrm>
          <a:prstGeom prst="rect">
            <a:avLst/>
          </a:prstGeom>
        </p:spPr>
      </p:pic>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8">
            <a:extLst>
              <a:ext uri="{FF2B5EF4-FFF2-40B4-BE49-F238E27FC236}">
                <a16:creationId xmlns:a16="http://schemas.microsoft.com/office/drawing/2014/main" id="{7C3DB6CE-B855-4AD2-8FB5-3C271542C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indoor, window, floor, wall&#10;&#10;Description automatically generated">
            <a:extLst>
              <a:ext uri="{FF2B5EF4-FFF2-40B4-BE49-F238E27FC236}">
                <a16:creationId xmlns:a16="http://schemas.microsoft.com/office/drawing/2014/main" id="{ACA3A602-C6F1-11FF-2079-0EC7B831F03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4" y="-3"/>
            <a:ext cx="12192000" cy="6858000"/>
          </a:xfrm>
          <a:prstGeom prst="rect">
            <a:avLst/>
          </a:prstGeom>
        </p:spPr>
      </p:pic>
      <p:sp>
        <p:nvSpPr>
          <p:cNvPr id="7" name="Title 6">
            <a:extLst>
              <a:ext uri="{FF2B5EF4-FFF2-40B4-BE49-F238E27FC236}">
                <a16:creationId xmlns:a16="http://schemas.microsoft.com/office/drawing/2014/main" id="{E134A4D1-39A1-7844-8CA2-1DE70AFA2CAF}"/>
              </a:ext>
            </a:extLst>
          </p:cNvPr>
          <p:cNvSpPr>
            <a:spLocks noGrp="1"/>
          </p:cNvSpPr>
          <p:nvPr>
            <p:ph type="title"/>
          </p:nvPr>
        </p:nvSpPr>
        <p:spPr>
          <a:xfrm>
            <a:off x="838200" y="1113157"/>
            <a:ext cx="4797354" cy="3103030"/>
          </a:xfrm>
        </p:spPr>
        <p:txBody>
          <a:bodyPr vert="horz" lIns="91440" tIns="45720" rIns="91440" bIns="45720" rtlCol="0" anchor="b">
            <a:normAutofit/>
          </a:bodyPr>
          <a:lstStyle/>
          <a:p>
            <a:pPr eaLnBrk="1" hangingPunct="1"/>
            <a:r>
              <a:rPr lang="en-US"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PROJECTS</a:t>
            </a:r>
            <a:endParaRPr lang="en-US" kern="1200" dirty="0">
              <a:solidFill>
                <a:schemeClr val="tx1"/>
              </a:solidFill>
              <a:latin typeface="+mj-lt"/>
              <a:ea typeface="+mj-ea"/>
              <a:cs typeface="+mj-cs"/>
            </a:endParaRPr>
          </a:p>
        </p:txBody>
      </p:sp>
      <p:pic>
        <p:nvPicPr>
          <p:cNvPr id="24" name="Picture 23" descr="A picture containing text, indoor, wall, living&#10;&#10;Description automatically generated">
            <a:extLst>
              <a:ext uri="{FF2B5EF4-FFF2-40B4-BE49-F238E27FC236}">
                <a16:creationId xmlns:a16="http://schemas.microsoft.com/office/drawing/2014/main" id="{E287B511-8BCB-4BA1-35B9-003E4B9EF4D4}"/>
              </a:ext>
            </a:extLst>
          </p:cNvPr>
          <p:cNvPicPr>
            <a:picLocks noChangeAspect="1"/>
          </p:cNvPicPr>
          <p:nvPr/>
        </p:nvPicPr>
        <p:blipFill rotWithShape="1">
          <a:blip r:embed="rId3">
            <a:extLst>
              <a:ext uri="{28A0092B-C50C-407E-A947-70E740481C1C}">
                <a14:useLocalDpi xmlns:a14="http://schemas.microsoft.com/office/drawing/2010/main" val="0"/>
              </a:ext>
            </a:extLst>
          </a:blip>
          <a:srcRect t="13263" r="1" b="1"/>
          <a:stretch/>
        </p:blipFill>
        <p:spPr>
          <a:xfrm>
            <a:off x="5710839" y="10"/>
            <a:ext cx="6481158" cy="4216177"/>
          </a:xfrm>
          <a:custGeom>
            <a:avLst/>
            <a:gdLst/>
            <a:ahLst/>
            <a:cxnLst/>
            <a:rect l="l" t="t" r="r" b="b"/>
            <a:pathLst>
              <a:path w="6481158" h="4216187">
                <a:moveTo>
                  <a:pt x="159680" y="0"/>
                </a:moveTo>
                <a:lnTo>
                  <a:pt x="6481158" y="0"/>
                </a:lnTo>
                <a:lnTo>
                  <a:pt x="6481158" y="4216187"/>
                </a:lnTo>
                <a:lnTo>
                  <a:pt x="629980" y="4216187"/>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pic>
      <p:pic>
        <p:nvPicPr>
          <p:cNvPr id="18" name="Picture 17" descr="A picture containing bed, building material&#10;&#10;Description automatically generated">
            <a:extLst>
              <a:ext uri="{FF2B5EF4-FFF2-40B4-BE49-F238E27FC236}">
                <a16:creationId xmlns:a16="http://schemas.microsoft.com/office/drawing/2014/main" id="{20B39C2F-CCE1-B963-4C14-0E5DF24B982C}"/>
              </a:ext>
            </a:extLst>
          </p:cNvPr>
          <p:cNvPicPr>
            <a:picLocks noChangeAspect="1"/>
          </p:cNvPicPr>
          <p:nvPr/>
        </p:nvPicPr>
        <p:blipFill rotWithShape="1">
          <a:blip r:embed="rId4">
            <a:extLst>
              <a:ext uri="{28A0092B-C50C-407E-A947-70E740481C1C}">
                <a14:useLocalDpi xmlns:a14="http://schemas.microsoft.com/office/drawing/2010/main" val="0"/>
              </a:ext>
            </a:extLst>
          </a:blip>
          <a:srcRect t="17351" r="4" b="4"/>
          <a:stretch/>
        </p:blipFill>
        <p:spPr>
          <a:xfrm>
            <a:off x="5078138" y="4323898"/>
            <a:ext cx="4101827" cy="2534102"/>
          </a:xfrm>
          <a:custGeom>
            <a:avLst/>
            <a:gdLst/>
            <a:ahLst/>
            <a:cxnLst/>
            <a:rect l="l" t="t" r="r" b="b"/>
            <a:pathLst>
              <a:path w="4101827" h="2534102">
                <a:moveTo>
                  <a:pt x="1237396" y="0"/>
                </a:moveTo>
                <a:lnTo>
                  <a:pt x="4101827" y="0"/>
                </a:lnTo>
                <a:lnTo>
                  <a:pt x="4101827" y="2534102"/>
                </a:lnTo>
                <a:lnTo>
                  <a:pt x="0" y="2534102"/>
                </a:lnTo>
                <a:lnTo>
                  <a:pt x="21866" y="2503631"/>
                </a:lnTo>
                <a:cubicBezTo>
                  <a:pt x="198424" y="2253521"/>
                  <a:pt x="293791" y="2086461"/>
                  <a:pt x="295356" y="2078512"/>
                </a:cubicBezTo>
                <a:cubicBezTo>
                  <a:pt x="324070" y="1929470"/>
                  <a:pt x="404358" y="1848602"/>
                  <a:pt x="476494" y="1754977"/>
                </a:cubicBezTo>
                <a:cubicBezTo>
                  <a:pt x="539304" y="1672931"/>
                  <a:pt x="606320" y="1585980"/>
                  <a:pt x="629662" y="1466193"/>
                </a:cubicBezTo>
                <a:cubicBezTo>
                  <a:pt x="660486" y="1307325"/>
                  <a:pt x="563420" y="1455147"/>
                  <a:pt x="542839" y="1401940"/>
                </a:cubicBezTo>
                <a:cubicBezTo>
                  <a:pt x="578841" y="1314777"/>
                  <a:pt x="636193" y="1228627"/>
                  <a:pt x="649254" y="1136180"/>
                </a:cubicBezTo>
                <a:cubicBezTo>
                  <a:pt x="695846" y="801928"/>
                  <a:pt x="810580" y="538800"/>
                  <a:pt x="987553" y="313308"/>
                </a:cubicBezTo>
                <a:cubicBezTo>
                  <a:pt x="1038303" y="248170"/>
                  <a:pt x="1069946" y="145770"/>
                  <a:pt x="1141096" y="112922"/>
                </a:cubicBezTo>
                <a:cubicBezTo>
                  <a:pt x="1175680" y="97203"/>
                  <a:pt x="1199891" y="73126"/>
                  <a:pt x="1217455" y="43683"/>
                </a:cubicBezTo>
                <a:close/>
              </a:path>
            </a:pathLst>
          </a:custGeom>
        </p:spPr>
      </p:pic>
      <p:sp>
        <p:nvSpPr>
          <p:cNvPr id="10" name="Content Placeholder 9">
            <a:extLst>
              <a:ext uri="{FF2B5EF4-FFF2-40B4-BE49-F238E27FC236}">
                <a16:creationId xmlns:a16="http://schemas.microsoft.com/office/drawing/2014/main" id="{2B1C4473-90F2-4CFE-0E76-4881B8AA53C8}"/>
              </a:ext>
            </a:extLst>
          </p:cNvPr>
          <p:cNvSpPr>
            <a:spLocks noGrp="1"/>
          </p:cNvSpPr>
          <p:nvPr>
            <p:ph sz="half" idx="1"/>
          </p:nvPr>
        </p:nvSpPr>
        <p:spPr>
          <a:xfrm>
            <a:off x="838199" y="4385734"/>
            <a:ext cx="4797354" cy="1481799"/>
          </a:xfr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p>
            <a:pPr marL="0" indent="0" eaLnBrk="1" hangingPunct="1">
              <a:buNone/>
            </a:pPr>
            <a:r>
              <a:rPr lang="en-US" sz="2400" b="1" kern="1200" dirty="0">
                <a:ln/>
                <a:solidFill>
                  <a:schemeClr val="accent4"/>
                </a:solidFill>
                <a:latin typeface="+mn-lt"/>
                <a:ea typeface="+mn-ea"/>
                <a:cs typeface="+mn-cs"/>
              </a:rPr>
              <a:t>Raj Apartments</a:t>
            </a:r>
          </a:p>
        </p:txBody>
      </p:sp>
      <p:pic>
        <p:nvPicPr>
          <p:cNvPr id="16" name="Content Placeholder 15" descr="A bathroom with a glass shower&#10;&#10;Description automatically generated with medium confidence">
            <a:extLst>
              <a:ext uri="{FF2B5EF4-FFF2-40B4-BE49-F238E27FC236}">
                <a16:creationId xmlns:a16="http://schemas.microsoft.com/office/drawing/2014/main" id="{F0BD457D-6190-5FD9-880E-31C8F6852E32}"/>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t="14738" r="4" b="19591"/>
          <a:stretch/>
        </p:blipFill>
        <p:spPr>
          <a:xfrm>
            <a:off x="9307676" y="4323902"/>
            <a:ext cx="2884327" cy="2534101"/>
          </a:xfrm>
          <a:prstGeom prst="rect">
            <a:avLst/>
          </a:prstGeom>
        </p:spPr>
      </p:pic>
      <p:pic>
        <p:nvPicPr>
          <p:cNvPr id="26" name="Picture 25" descr="Logo, company name&#10;&#10;Description automatically generated">
            <a:extLst>
              <a:ext uri="{FF2B5EF4-FFF2-40B4-BE49-F238E27FC236}">
                <a16:creationId xmlns:a16="http://schemas.microsoft.com/office/drawing/2014/main" id="{17C48879-7272-1A58-1F6B-802B51AA8EA6}"/>
              </a:ext>
            </a:extLst>
          </p:cNvPr>
          <p:cNvPicPr>
            <a:picLocks noChangeAspect="1"/>
          </p:cNvPicPr>
          <p:nvPr/>
        </p:nvPicPr>
        <p:blipFill rotWithShape="1">
          <a:blip r:embed="rId6">
            <a:extLst>
              <a:ext uri="{28A0092B-C50C-407E-A947-70E740481C1C}">
                <a14:useLocalDpi xmlns:a14="http://schemas.microsoft.com/office/drawing/2010/main" val="0"/>
              </a:ext>
            </a:extLst>
          </a:blip>
          <a:srcRect l="1419" t="1672" r="3678" b="4053"/>
          <a:stretch/>
        </p:blipFill>
        <p:spPr>
          <a:xfrm>
            <a:off x="6388" y="5115952"/>
            <a:ext cx="1979676" cy="1742048"/>
          </a:xfrm>
          <a:prstGeom prst="rect">
            <a:avLst/>
          </a:prstGeom>
        </p:spPr>
      </p:pic>
    </p:spTree>
  </p:cSld>
  <p:clrMapOvr>
    <a:overrideClrMapping bg1="dk1" tx1="lt1" bg2="dk2" tx2="lt2" accent1="accent1" accent2="accent2" accent3="accent3" accent4="accent4" accent5="accent5" accent6="accent6" hlink="hlink" folHlink="folHlink"/>
  </p:clrMapOvr>
  <p:transition spd="slow">
    <p:blinds/>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54">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a:extLst>
              <a:ext uri="{FF2B5EF4-FFF2-40B4-BE49-F238E27FC236}">
                <a16:creationId xmlns:a16="http://schemas.microsoft.com/office/drawing/2014/main" id="{6BB1DEAE-4E75-4D6E-2401-0FD8FCB3A7AB}"/>
              </a:ext>
            </a:extLst>
          </p:cNvPr>
          <p:cNvSpPr>
            <a:spLocks noGrp="1"/>
          </p:cNvSpPr>
          <p:nvPr>
            <p:ph type="title"/>
          </p:nvPr>
        </p:nvSpPr>
        <p:spPr>
          <a:xfrm>
            <a:off x="1049734" y="1013508"/>
            <a:ext cx="3624471" cy="3349949"/>
          </a:xfrm>
        </p:spPr>
        <p:txBody>
          <a:bodyPr vert="horz" lIns="91440" tIns="45720" rIns="91440" bIns="45720" rtlCol="0" anchor="b">
            <a:normAutofit/>
          </a:bodyPr>
          <a:lstStyle/>
          <a:p>
            <a:pPr algn="ctr" eaLnBrk="1" hangingPunct="1"/>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PROJECTS</a:t>
            </a:r>
          </a:p>
        </p:txBody>
      </p:sp>
      <p:sp>
        <p:nvSpPr>
          <p:cNvPr id="29" name="Content Placeholder 28">
            <a:extLst>
              <a:ext uri="{FF2B5EF4-FFF2-40B4-BE49-F238E27FC236}">
                <a16:creationId xmlns:a16="http://schemas.microsoft.com/office/drawing/2014/main" id="{913CC52D-2317-9A68-3292-BF9403F65DA9}"/>
              </a:ext>
            </a:extLst>
          </p:cNvPr>
          <p:cNvSpPr>
            <a:spLocks noGrp="1"/>
          </p:cNvSpPr>
          <p:nvPr>
            <p:ph sz="half" idx="1"/>
          </p:nvPr>
        </p:nvSpPr>
        <p:spPr>
          <a:xfrm>
            <a:off x="1049734" y="4569365"/>
            <a:ext cx="3624471" cy="1780198"/>
          </a:xfr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p>
            <a:pPr marL="0" indent="0" algn="ctr" eaLnBrk="1" hangingPunct="1">
              <a:buNone/>
            </a:pPr>
            <a:r>
              <a:rPr lang="en-US" sz="2000" b="1" dirty="0">
                <a:ln/>
                <a:solidFill>
                  <a:schemeClr val="accent4"/>
                </a:solidFill>
              </a:rPr>
              <a:t>Spring 19 Villa</a:t>
            </a:r>
          </a:p>
        </p:txBody>
      </p:sp>
      <p:grpSp>
        <p:nvGrpSpPr>
          <p:cNvPr id="107" name="Group 56">
            <a:extLst>
              <a:ext uri="{FF2B5EF4-FFF2-40B4-BE49-F238E27FC236}">
                <a16:creationId xmlns:a16="http://schemas.microsoft.com/office/drawing/2014/main" id="{CE13B848-F9EE-4456-8D73-C25390B654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67865"/>
            <a:ext cx="1861854" cy="717514"/>
            <a:chOff x="0" y="1065353"/>
            <a:chExt cx="1861854" cy="717514"/>
          </a:xfrm>
          <a:solidFill>
            <a:schemeClr val="bg1"/>
          </a:solidFill>
        </p:grpSpPr>
        <p:sp>
          <p:nvSpPr>
            <p:cNvPr id="58" name="Freeform: Shape 57">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8" name="Freeform: Shape 58">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09" name="Oval 60">
            <a:extLst>
              <a:ext uri="{FF2B5EF4-FFF2-40B4-BE49-F238E27FC236}">
                <a16:creationId xmlns:a16="http://schemas.microsoft.com/office/drawing/2014/main" id="{1D5AFED5-EFBA-4DCE-A2F2-3B1B73601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352" y="188432"/>
            <a:ext cx="2745268" cy="2745268"/>
          </a:xfrm>
          <a:prstGeom prst="ellipse">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62">
            <a:extLst>
              <a:ext uri="{FF2B5EF4-FFF2-40B4-BE49-F238E27FC236}">
                <a16:creationId xmlns:a16="http://schemas.microsoft.com/office/drawing/2014/main" id="{BB06BF2F-5822-4F90-BF7D-7FDA65761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352" y="188432"/>
            <a:ext cx="2745268" cy="2745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64">
            <a:extLst>
              <a:ext uri="{FF2B5EF4-FFF2-40B4-BE49-F238E27FC236}">
                <a16:creationId xmlns:a16="http://schemas.microsoft.com/office/drawing/2014/main" id="{AFBE702A-233C-4424-B0B6-5435E4A34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6059" y="107752"/>
            <a:ext cx="2745268" cy="274526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66">
            <a:extLst>
              <a:ext uri="{FF2B5EF4-FFF2-40B4-BE49-F238E27FC236}">
                <a16:creationId xmlns:a16="http://schemas.microsoft.com/office/drawing/2014/main" id="{AE689860-A291-4B0F-AB65-421F8C20E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7541" y="2762219"/>
            <a:ext cx="3938846" cy="393884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68">
            <a:extLst>
              <a:ext uri="{FF2B5EF4-FFF2-40B4-BE49-F238E27FC236}">
                <a16:creationId xmlns:a16="http://schemas.microsoft.com/office/drawing/2014/main" id="{C82BEF57-041E-4DE3-B65C-CBE71211B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7541" y="2762219"/>
            <a:ext cx="3938846" cy="3938846"/>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70">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6039" y="303887"/>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72">
            <a:extLst>
              <a:ext uri="{FF2B5EF4-FFF2-40B4-BE49-F238E27FC236}">
                <a16:creationId xmlns:a16="http://schemas.microsoft.com/office/drawing/2014/main" id="{45E0BF71-78CD-4FD9-BB54-48CD14158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6039" y="303887"/>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74">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2143" y="214083"/>
            <a:ext cx="3055711" cy="305571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28244A03-1EEF-A14A-9F6E-ABADD2D9F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196" y="699636"/>
            <a:ext cx="1578596" cy="2104795"/>
          </a:xfrm>
          <a:prstGeom prst="rect">
            <a:avLst/>
          </a:prstGeom>
        </p:spPr>
      </p:pic>
      <p:grpSp>
        <p:nvGrpSpPr>
          <p:cNvPr id="11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51763" y="565659"/>
            <a:ext cx="1054466" cy="469689"/>
            <a:chOff x="9841624" y="4115729"/>
            <a:chExt cx="602169" cy="268223"/>
          </a:xfrm>
          <a:solidFill>
            <a:schemeClr val="bg1"/>
          </a:solidFill>
        </p:grpSpPr>
        <p:sp>
          <p:nvSpPr>
            <p:cNvPr id="78" name="Freeform: Shape 7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0" name="Picture 49">
            <a:extLst>
              <a:ext uri="{FF2B5EF4-FFF2-40B4-BE49-F238E27FC236}">
                <a16:creationId xmlns:a16="http://schemas.microsoft.com/office/drawing/2014/main" id="{218D4D79-8784-F2B5-E5C9-BA5D9D2C2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582" y="552959"/>
            <a:ext cx="1365510" cy="1820681"/>
          </a:xfrm>
          <a:prstGeom prst="rect">
            <a:avLst/>
          </a:prstGeom>
        </p:spPr>
      </p:pic>
      <p:sp>
        <p:nvSpPr>
          <p:cNvPr id="118" name="Oval 83">
            <a:extLst>
              <a:ext uri="{FF2B5EF4-FFF2-40B4-BE49-F238E27FC236}">
                <a16:creationId xmlns:a16="http://schemas.microsoft.com/office/drawing/2014/main" id="{87045360-A428-4E4B-989C-E4EF4D920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9223" y="2630229"/>
            <a:ext cx="3938846" cy="393884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31" descr="A set of stairs&#10;&#10;Description automatically generated with low confidence">
            <a:extLst>
              <a:ext uri="{FF2B5EF4-FFF2-40B4-BE49-F238E27FC236}">
                <a16:creationId xmlns:a16="http://schemas.microsoft.com/office/drawing/2014/main" id="{76A93D47-50BE-EB12-8D7B-768FB8B6F11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98353" y="3319261"/>
            <a:ext cx="1920585" cy="2560781"/>
          </a:xfrm>
          <a:prstGeom prst="rect">
            <a:avLst/>
          </a:prstGeom>
        </p:spPr>
      </p:pic>
      <p:pic>
        <p:nvPicPr>
          <p:cNvPr id="52" name="Picture 51" descr="Logo, company name&#10;&#10;Description automatically generated">
            <a:extLst>
              <a:ext uri="{FF2B5EF4-FFF2-40B4-BE49-F238E27FC236}">
                <a16:creationId xmlns:a16="http://schemas.microsoft.com/office/drawing/2014/main" id="{7687996F-3B7C-1F96-D83A-7657992E4073}"/>
              </a:ext>
            </a:extLst>
          </p:cNvPr>
          <p:cNvPicPr>
            <a:picLocks noChangeAspect="1"/>
          </p:cNvPicPr>
          <p:nvPr/>
        </p:nvPicPr>
        <p:blipFill rotWithShape="1">
          <a:blip r:embed="rId5">
            <a:extLst>
              <a:ext uri="{28A0092B-C50C-407E-A947-70E740481C1C}">
                <a14:useLocalDpi xmlns:a14="http://schemas.microsoft.com/office/drawing/2010/main" val="0"/>
              </a:ext>
            </a:extLst>
          </a:blip>
          <a:srcRect l="2815" t="1724" r="5005" b="6292"/>
          <a:stretch/>
        </p:blipFill>
        <p:spPr>
          <a:xfrm>
            <a:off x="6476" y="5158258"/>
            <a:ext cx="1922867" cy="1699742"/>
          </a:xfrm>
          <a:prstGeom prst="rect">
            <a:avLst/>
          </a:prstGeom>
        </p:spPr>
      </p:pic>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24401722-6FA7-828F-D715-8BA0B8A4EFF6}"/>
              </a:ext>
            </a:extLst>
          </p:cNvPr>
          <p:cNvSpPr>
            <a:spLocks noGrp="1"/>
          </p:cNvSpPr>
          <p:nvPr>
            <p:ph type="title"/>
          </p:nvPr>
        </p:nvSpPr>
        <p:spPr>
          <a:xfrm>
            <a:off x="838200" y="4669978"/>
            <a:ext cx="4391024" cy="1173700"/>
          </a:xfrm>
        </p:spPr>
        <p:txBody>
          <a:bodyPr vert="horz" lIns="91440" tIns="45720" rIns="91440" bIns="45720" rtlCol="0" anchor="t">
            <a:normAutofit/>
          </a:bodyPr>
          <a:lstStyle/>
          <a:p>
            <a:pPr eaLnBrk="1" hangingPunct="1"/>
            <a:r>
              <a:rPr lang="en-US" sz="4000"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PROJECTS</a:t>
            </a:r>
          </a:p>
        </p:txBody>
      </p:sp>
      <p:pic>
        <p:nvPicPr>
          <p:cNvPr id="16" name="Content Placeholder 15" descr="A picture containing text, indoor, white&#10;&#10;Description automatically generated">
            <a:extLst>
              <a:ext uri="{FF2B5EF4-FFF2-40B4-BE49-F238E27FC236}">
                <a16:creationId xmlns:a16="http://schemas.microsoft.com/office/drawing/2014/main" id="{BA1AE01A-99C6-0665-0A65-0DAD0EABF77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6793"/>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20" name="Picture 19" descr="A picture containing indoor, wall&#10;&#10;Description automatically generated">
            <a:extLst>
              <a:ext uri="{FF2B5EF4-FFF2-40B4-BE49-F238E27FC236}">
                <a16:creationId xmlns:a16="http://schemas.microsoft.com/office/drawing/2014/main" id="{5298005E-A288-A49E-42EB-FCDAD33CD225}"/>
              </a:ext>
            </a:extLst>
          </p:cNvPr>
          <p:cNvPicPr>
            <a:picLocks noChangeAspect="1"/>
          </p:cNvPicPr>
          <p:nvPr/>
        </p:nvPicPr>
        <p:blipFill rotWithShape="1">
          <a:blip r:embed="rId3">
            <a:extLst>
              <a:ext uri="{28A0092B-C50C-407E-A947-70E740481C1C}">
                <a14:useLocalDpi xmlns:a14="http://schemas.microsoft.com/office/drawing/2010/main" val="0"/>
              </a:ext>
            </a:extLst>
          </a:blip>
          <a:srcRect t="2313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18" name="Picture 17">
            <a:extLst>
              <a:ext uri="{FF2B5EF4-FFF2-40B4-BE49-F238E27FC236}">
                <a16:creationId xmlns:a16="http://schemas.microsoft.com/office/drawing/2014/main" id="{44B7CB6B-C056-3D37-BB6E-6015EDFD47FB}"/>
              </a:ext>
            </a:extLst>
          </p:cNvPr>
          <p:cNvPicPr>
            <a:picLocks noChangeAspect="1"/>
          </p:cNvPicPr>
          <p:nvPr/>
        </p:nvPicPr>
        <p:blipFill rotWithShape="1">
          <a:blip r:embed="rId4">
            <a:extLst>
              <a:ext uri="{28A0092B-C50C-407E-A947-70E740481C1C}">
                <a14:useLocalDpi xmlns:a14="http://schemas.microsoft.com/office/drawing/2010/main" val="0"/>
              </a:ext>
            </a:extLst>
          </a:blip>
          <a:srcRect l="3584" r="21562" b="-3"/>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34" name="Group 26">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8" name="Freeform: Shape 27">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8">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Content Placeholder 12">
            <a:extLst>
              <a:ext uri="{FF2B5EF4-FFF2-40B4-BE49-F238E27FC236}">
                <a16:creationId xmlns:a16="http://schemas.microsoft.com/office/drawing/2014/main" id="{1EC308B9-20EE-9C21-D111-893211688D27}"/>
              </a:ext>
            </a:extLst>
          </p:cNvPr>
          <p:cNvSpPr>
            <a:spLocks noGrp="1"/>
          </p:cNvSpPr>
          <p:nvPr>
            <p:ph sz="half" idx="1"/>
          </p:nvPr>
        </p:nvSpPr>
        <p:spPr>
          <a:xfrm>
            <a:off x="5664201" y="4766267"/>
            <a:ext cx="5692774" cy="1077411"/>
          </a:xfr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p>
            <a:pPr eaLnBrk="1" hangingPunct="1"/>
            <a:r>
              <a:rPr lang="en-US" sz="2400" b="1" dirty="0">
                <a:ln/>
                <a:solidFill>
                  <a:schemeClr val="accent4"/>
                </a:solidFill>
              </a:rPr>
              <a:t>Spa and Salon</a:t>
            </a:r>
          </a:p>
          <a:p>
            <a:pPr marL="0" indent="0" eaLnBrk="1" hangingPunct="1">
              <a:buNone/>
            </a:pPr>
            <a:r>
              <a:rPr lang="en-US" sz="2400" b="1" dirty="0">
                <a:ln/>
                <a:solidFill>
                  <a:schemeClr val="accent4"/>
                </a:solidFill>
              </a:rPr>
              <a:t>-</a:t>
            </a:r>
            <a:r>
              <a:rPr lang="en-US" sz="2400" b="1" dirty="0" err="1">
                <a:ln/>
                <a:solidFill>
                  <a:schemeClr val="accent4"/>
                </a:solidFill>
              </a:rPr>
              <a:t>Arjaan</a:t>
            </a:r>
            <a:r>
              <a:rPr lang="en-US" sz="2400" b="1" dirty="0">
                <a:ln/>
                <a:solidFill>
                  <a:schemeClr val="accent4"/>
                </a:solidFill>
              </a:rPr>
              <a:t> by Rotana Hotel</a:t>
            </a:r>
          </a:p>
        </p:txBody>
      </p:sp>
      <p:pic>
        <p:nvPicPr>
          <p:cNvPr id="22" name="Picture 21" descr="Logo, company name&#10;&#10;Description automatically generated">
            <a:extLst>
              <a:ext uri="{FF2B5EF4-FFF2-40B4-BE49-F238E27FC236}">
                <a16:creationId xmlns:a16="http://schemas.microsoft.com/office/drawing/2014/main" id="{0FD5BF6A-6D05-0CF7-E476-668D8D8E753D}"/>
              </a:ext>
            </a:extLst>
          </p:cNvPr>
          <p:cNvPicPr>
            <a:picLocks noChangeAspect="1"/>
          </p:cNvPicPr>
          <p:nvPr/>
        </p:nvPicPr>
        <p:blipFill rotWithShape="1">
          <a:blip r:embed="rId6">
            <a:extLst>
              <a:ext uri="{28A0092B-C50C-407E-A947-70E740481C1C}">
                <a14:useLocalDpi xmlns:a14="http://schemas.microsoft.com/office/drawing/2010/main" val="0"/>
              </a:ext>
            </a:extLst>
          </a:blip>
          <a:srcRect l="1448" t="3137" r="4353" b="4738"/>
          <a:stretch/>
        </p:blipFill>
        <p:spPr>
          <a:xfrm>
            <a:off x="10227011" y="5113116"/>
            <a:ext cx="1964989" cy="1702340"/>
          </a:xfrm>
          <a:prstGeom prst="rect">
            <a:avLst/>
          </a:prstGeom>
        </p:spPr>
      </p:pic>
    </p:spTree>
  </p:cSld>
  <p:clrMapOvr>
    <a:masterClrMapping/>
  </p:clrMapOvr>
  <p:transition spd="slow">
    <p:blinds/>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descr="A table with chairs around it">
            <a:extLst>
              <a:ext uri="{FF2B5EF4-FFF2-40B4-BE49-F238E27FC236}">
                <a16:creationId xmlns:a16="http://schemas.microsoft.com/office/drawing/2014/main" id="{58E2921D-8ED5-7B78-2FF8-852DF1F3714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9281" b="5741"/>
          <a:stretch/>
        </p:blipFill>
        <p:spPr>
          <a:xfrm>
            <a:off x="20" y="1021"/>
            <a:ext cx="12191980" cy="6855958"/>
          </a:xfrm>
          <a:prstGeom prst="rect">
            <a:avLst/>
          </a:prstGeom>
        </p:spPr>
      </p:pic>
      <p:sp>
        <p:nvSpPr>
          <p:cNvPr id="24" name="Title 23">
            <a:extLst>
              <a:ext uri="{FF2B5EF4-FFF2-40B4-BE49-F238E27FC236}">
                <a16:creationId xmlns:a16="http://schemas.microsoft.com/office/drawing/2014/main" id="{DC8156EC-62FC-788B-936B-0D2AAB52E8E6}"/>
              </a:ext>
            </a:extLst>
          </p:cNvPr>
          <p:cNvSpPr>
            <a:spLocks noGrp="1"/>
          </p:cNvSpPr>
          <p:nvPr>
            <p:ph type="title"/>
          </p:nvPr>
        </p:nvSpPr>
        <p:spPr>
          <a:xfrm>
            <a:off x="881471" y="4217868"/>
            <a:ext cx="4725797" cy="1817171"/>
          </a:xfrm>
        </p:spPr>
        <p:txBody>
          <a:bodyPr vert="horz" lIns="91440" tIns="45720" rIns="91440" bIns="45720" rtlCol="0" anchor="ctr">
            <a:normAutofit/>
          </a:bodyPr>
          <a:lstStyle/>
          <a:p>
            <a:pPr algn="r" eaLnBrk="1" hangingPunct="1"/>
            <a:r>
              <a:rPr lang="en-US"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PROJECTS</a:t>
            </a:r>
            <a:endParaRPr lang="en-US" kern="1200" dirty="0">
              <a:solidFill>
                <a:schemeClr val="tx1"/>
              </a:solidFill>
              <a:latin typeface="+mj-lt"/>
              <a:ea typeface="+mj-ea"/>
              <a:cs typeface="+mj-cs"/>
            </a:endParaRPr>
          </a:p>
        </p:txBody>
      </p:sp>
      <p:sp>
        <p:nvSpPr>
          <p:cNvPr id="52" name="Freeform: Shape 42">
            <a:extLst>
              <a:ext uri="{FF2B5EF4-FFF2-40B4-BE49-F238E27FC236}">
                <a16:creationId xmlns:a16="http://schemas.microsoft.com/office/drawing/2014/main" id="{08D97BCC-370B-4538-9D62-136AC6343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561316"/>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descr="A picture containing ceiling, floor, indoor, wall&#10;&#10;Description automatically generated">
            <a:extLst>
              <a:ext uri="{FF2B5EF4-FFF2-40B4-BE49-F238E27FC236}">
                <a16:creationId xmlns:a16="http://schemas.microsoft.com/office/drawing/2014/main" id="{5FE22367-F240-4A34-F3F3-41E9BF98D8B9}"/>
              </a:ext>
            </a:extLst>
          </p:cNvPr>
          <p:cNvPicPr>
            <a:picLocks noChangeAspect="1"/>
          </p:cNvPicPr>
          <p:nvPr/>
        </p:nvPicPr>
        <p:blipFill rotWithShape="1">
          <a:blip r:embed="rId3">
            <a:extLst>
              <a:ext uri="{28A0092B-C50C-407E-A947-70E740481C1C}">
                <a14:useLocalDpi xmlns:a14="http://schemas.microsoft.com/office/drawing/2010/main" val="0"/>
              </a:ext>
            </a:extLst>
          </a:blip>
          <a:srcRect l="26452" r="31530" b="3"/>
          <a:stretch/>
        </p:blipFill>
        <p:spPr>
          <a:xfrm>
            <a:off x="-6" y="725908"/>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p:spPr>
      </p:pic>
      <p:sp>
        <p:nvSpPr>
          <p:cNvPr id="53" name="Oval 44">
            <a:extLst>
              <a:ext uri="{FF2B5EF4-FFF2-40B4-BE49-F238E27FC236}">
                <a16:creationId xmlns:a16="http://schemas.microsoft.com/office/drawing/2014/main" id="{AC1BA173-64A6-4ACF-A849-F0194E82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room with tables and chairs&#10;&#10;Description automatically generated with medium confidence">
            <a:extLst>
              <a:ext uri="{FF2B5EF4-FFF2-40B4-BE49-F238E27FC236}">
                <a16:creationId xmlns:a16="http://schemas.microsoft.com/office/drawing/2014/main" id="{8A93C752-851B-4404-1CBF-4F9765A51694}"/>
              </a:ext>
            </a:extLst>
          </p:cNvPr>
          <p:cNvPicPr>
            <a:picLocks noChangeAspect="1"/>
          </p:cNvPicPr>
          <p:nvPr/>
        </p:nvPicPr>
        <p:blipFill rotWithShape="1">
          <a:blip r:embed="rId4">
            <a:extLst>
              <a:ext uri="{28A0092B-C50C-407E-A947-70E740481C1C}">
                <a14:useLocalDpi xmlns:a14="http://schemas.microsoft.com/office/drawing/2010/main" val="0"/>
              </a:ext>
            </a:extLst>
          </a:blip>
          <a:srcRect t="16867" r="3" b="8134"/>
          <a:stretch/>
        </p:blipFill>
        <p:spPr>
          <a:xfrm>
            <a:off x="214289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54" name="Oval 46">
            <a:extLst>
              <a:ext uri="{FF2B5EF4-FFF2-40B4-BE49-F238E27FC236}">
                <a16:creationId xmlns:a16="http://schemas.microsoft.com/office/drawing/2014/main" id="{5DA699A9-471A-451C-8D64-4BBFBB790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room with a table and chairs&#10;&#10;Description automatically generated with low confidence">
            <a:extLst>
              <a:ext uri="{FF2B5EF4-FFF2-40B4-BE49-F238E27FC236}">
                <a16:creationId xmlns:a16="http://schemas.microsoft.com/office/drawing/2014/main" id="{648F0BD7-6AFA-3893-AC04-1B10A501AA01}"/>
              </a:ext>
            </a:extLst>
          </p:cNvPr>
          <p:cNvPicPr>
            <a:picLocks noChangeAspect="1"/>
          </p:cNvPicPr>
          <p:nvPr/>
        </p:nvPicPr>
        <p:blipFill rotWithShape="1">
          <a:blip r:embed="rId5">
            <a:extLst>
              <a:ext uri="{28A0092B-C50C-407E-A947-70E740481C1C}">
                <a14:useLocalDpi xmlns:a14="http://schemas.microsoft.com/office/drawing/2010/main" val="0"/>
              </a:ext>
            </a:extLst>
          </a:blip>
          <a:srcRect l="24485" r="517" b="3"/>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55" name="Oval 48">
            <a:extLst>
              <a:ext uri="{FF2B5EF4-FFF2-40B4-BE49-F238E27FC236}">
                <a16:creationId xmlns:a16="http://schemas.microsoft.com/office/drawing/2014/main" id="{4FF79B19-2390-46F4-BD3F-E2F55F6E1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6"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Content Placeholder 29" descr="A picture containing text, ceiling, indoor, floor&#10;&#10;Description automatically generated">
            <a:extLst>
              <a:ext uri="{FF2B5EF4-FFF2-40B4-BE49-F238E27FC236}">
                <a16:creationId xmlns:a16="http://schemas.microsoft.com/office/drawing/2014/main" id="{991F69B7-269A-3CC3-3EE2-9E9019278230}"/>
              </a:ext>
            </a:extLst>
          </p:cNvPr>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t="12969" r="3" b="12032"/>
          <a:stretch/>
        </p:blipFill>
        <p:spPr>
          <a:xfrm>
            <a:off x="8937838"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cxnSp>
        <p:nvCxnSpPr>
          <p:cNvPr id="51" name="Straight Connector 50">
            <a:extLst>
              <a:ext uri="{FF2B5EF4-FFF2-40B4-BE49-F238E27FC236}">
                <a16:creationId xmlns:a16="http://schemas.microsoft.com/office/drawing/2014/main" id="{92D7380E-05F8-4B98-9D58-B34C09FC66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0689" y="4303493"/>
            <a:ext cx="0" cy="164592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4204B892-61B9-8531-C8C6-30E3C60C59B1}"/>
              </a:ext>
            </a:extLst>
          </p:cNvPr>
          <p:cNvSpPr>
            <a:spLocks noGrp="1"/>
          </p:cNvSpPr>
          <p:nvPr>
            <p:ph sz="half" idx="1"/>
          </p:nvPr>
        </p:nvSpPr>
        <p:spPr>
          <a:xfrm>
            <a:off x="5980386" y="4217868"/>
            <a:ext cx="5176345" cy="1817171"/>
          </a:xfr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eaLnBrk="1" hangingPunct="1"/>
            <a:r>
              <a:rPr lang="en-US" sz="1800" b="1" dirty="0">
                <a:ln/>
                <a:solidFill>
                  <a:schemeClr val="accent4"/>
                </a:solidFill>
              </a:rPr>
              <a:t>Blossom School Nursery</a:t>
            </a:r>
          </a:p>
          <a:p>
            <a:pPr marL="0" indent="0" eaLnBrk="1" hangingPunct="1">
              <a:buNone/>
            </a:pPr>
            <a:r>
              <a:rPr lang="en-US" sz="1800" b="1" dirty="0">
                <a:ln/>
                <a:solidFill>
                  <a:schemeClr val="accent4"/>
                </a:solidFill>
              </a:rPr>
              <a:t>-Al Barsha, Dubai</a:t>
            </a:r>
          </a:p>
        </p:txBody>
      </p:sp>
      <p:pic>
        <p:nvPicPr>
          <p:cNvPr id="40" name="Picture 39" descr="Logo, company name&#10;&#10;Description automatically generated">
            <a:extLst>
              <a:ext uri="{FF2B5EF4-FFF2-40B4-BE49-F238E27FC236}">
                <a16:creationId xmlns:a16="http://schemas.microsoft.com/office/drawing/2014/main" id="{27130529-7D62-A5C0-DE2C-84D1F7063630}"/>
              </a:ext>
            </a:extLst>
          </p:cNvPr>
          <p:cNvPicPr>
            <a:picLocks noChangeAspect="1"/>
          </p:cNvPicPr>
          <p:nvPr/>
        </p:nvPicPr>
        <p:blipFill rotWithShape="1">
          <a:blip r:embed="rId7">
            <a:extLst>
              <a:ext uri="{28A0092B-C50C-407E-A947-70E740481C1C}">
                <a14:useLocalDpi xmlns:a14="http://schemas.microsoft.com/office/drawing/2010/main" val="0"/>
              </a:ext>
            </a:extLst>
          </a:blip>
          <a:srcRect l="1768" t="3618" r="5148" b="7309"/>
          <a:stretch/>
        </p:blipFill>
        <p:spPr>
          <a:xfrm>
            <a:off x="10250299" y="5211059"/>
            <a:ext cx="1941701" cy="1645920"/>
          </a:xfrm>
          <a:prstGeom prst="rect">
            <a:avLst/>
          </a:prstGeom>
        </p:spPr>
      </p:pic>
    </p:spTree>
  </p:cSld>
  <p:clrMapOvr>
    <a:overrideClrMapping bg1="dk1" tx1="lt1" bg2="dk2" tx2="lt2" accent1="accent1" accent2="accent2" accent3="accent3" accent4="accent4" accent5="accent5" accent6="accent6" hlink="hlink" folHlink="folHlink"/>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9B970977-38DA-4F81-AA88-8C778B31E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605" y="625095"/>
            <a:ext cx="4114800" cy="5731349"/>
            <a:chOff x="1674895" y="1345036"/>
            <a:chExt cx="5428610" cy="4210939"/>
          </a:xfrm>
        </p:grpSpPr>
        <p:sp>
          <p:nvSpPr>
            <p:cNvPr id="29" name="Rectangle 28">
              <a:extLst>
                <a:ext uri="{FF2B5EF4-FFF2-40B4-BE49-F238E27FC236}">
                  <a16:creationId xmlns:a16="http://schemas.microsoft.com/office/drawing/2014/main" id="{ABD8D5A9-DEB3-4157-B7CD-835197F3A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DF0BC23-5452-4DFE-9C27-F7CBE1D52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C00B7DBB-97E9-4F5F-B72E-EECCFCC9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E2D2C-61E5-B85A-E58D-E7D457D6E04F}"/>
              </a:ext>
            </a:extLst>
          </p:cNvPr>
          <p:cNvSpPr>
            <a:spLocks noGrp="1"/>
          </p:cNvSpPr>
          <p:nvPr>
            <p:ph type="title"/>
          </p:nvPr>
        </p:nvSpPr>
        <p:spPr>
          <a:xfrm>
            <a:off x="677119" y="974089"/>
            <a:ext cx="3785384" cy="3406696"/>
          </a:xfrm>
        </p:spPr>
        <p:txBody>
          <a:bodyPr vert="horz" lIns="91440" tIns="45720" rIns="91440" bIns="45720" rtlCol="0" anchor="b">
            <a:normAutofit/>
          </a:bodyPr>
          <a:lstStyle/>
          <a:p>
            <a:pPr algn="ctr" eaLnBrk="1" hangingPunct="1"/>
            <a:r>
              <a:rPr lang="en-US" sz="6000" b="1" kern="1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PROJECTS</a:t>
            </a:r>
          </a:p>
        </p:txBody>
      </p:sp>
      <p:sp>
        <p:nvSpPr>
          <p:cNvPr id="3" name="Content Placeholder 2">
            <a:extLst>
              <a:ext uri="{FF2B5EF4-FFF2-40B4-BE49-F238E27FC236}">
                <a16:creationId xmlns:a16="http://schemas.microsoft.com/office/drawing/2014/main" id="{F81AFCF4-69FA-6DB5-2120-9A49F67B6DFC}"/>
              </a:ext>
            </a:extLst>
          </p:cNvPr>
          <p:cNvSpPr>
            <a:spLocks noGrp="1"/>
          </p:cNvSpPr>
          <p:nvPr>
            <p:ph sz="half" idx="1"/>
          </p:nvPr>
        </p:nvSpPr>
        <p:spPr>
          <a:xfrm>
            <a:off x="677119" y="4547167"/>
            <a:ext cx="3785384" cy="1288482"/>
          </a:xfr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p>
            <a:pPr marL="0" indent="0" algn="ctr" eaLnBrk="1" hangingPunct="1">
              <a:buNone/>
            </a:pPr>
            <a:r>
              <a:rPr lang="en-US" sz="2000" b="1" kern="1200" dirty="0">
                <a:ln/>
                <a:solidFill>
                  <a:schemeClr val="accent4"/>
                </a:solidFill>
                <a:latin typeface="+mn-lt"/>
                <a:ea typeface="+mn-ea"/>
                <a:cs typeface="+mn-cs"/>
              </a:rPr>
              <a:t>And Al Sheba Villas</a:t>
            </a:r>
          </a:p>
        </p:txBody>
      </p:sp>
      <p:pic>
        <p:nvPicPr>
          <p:cNvPr id="19" name="Picture 18" descr="A picture containing indoor, ceiling, floor, bedroom&#10;&#10;Description automatically generated">
            <a:extLst>
              <a:ext uri="{FF2B5EF4-FFF2-40B4-BE49-F238E27FC236}">
                <a16:creationId xmlns:a16="http://schemas.microsoft.com/office/drawing/2014/main" id="{DE4B5454-14F4-CDC2-6C72-949A4C73A89B}"/>
              </a:ext>
            </a:extLst>
          </p:cNvPr>
          <p:cNvPicPr>
            <a:picLocks noChangeAspect="1"/>
          </p:cNvPicPr>
          <p:nvPr/>
        </p:nvPicPr>
        <p:blipFill rotWithShape="1">
          <a:blip r:embed="rId2">
            <a:extLst>
              <a:ext uri="{28A0092B-C50C-407E-A947-70E740481C1C}">
                <a14:useLocalDpi xmlns:a14="http://schemas.microsoft.com/office/drawing/2010/main" val="0"/>
              </a:ext>
            </a:extLst>
          </a:blip>
          <a:srcRect l="5091" r="22521" b="-3"/>
          <a:stretch/>
        </p:blipFill>
        <p:spPr>
          <a:xfrm>
            <a:off x="5942470" y="382739"/>
            <a:ext cx="2743199" cy="2842298"/>
          </a:xfrm>
          <a:prstGeom prst="rect">
            <a:avLst/>
          </a:prstGeom>
          <a:ln w="28575">
            <a:noFill/>
          </a:ln>
        </p:spPr>
      </p:pic>
      <p:grpSp>
        <p:nvGrpSpPr>
          <p:cNvPr id="3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15710" y="974089"/>
            <a:ext cx="1054466" cy="469689"/>
            <a:chOff x="9841624" y="4115729"/>
            <a:chExt cx="602169" cy="268223"/>
          </a:xfrm>
          <a:solidFill>
            <a:schemeClr val="bg1"/>
          </a:solidFill>
        </p:grpSpPr>
        <p:sp>
          <p:nvSpPr>
            <p:cNvPr id="35" name="Freeform: Shape 3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5" name="Content Placeholder 14" descr="A picture containing indoor, floor, ceiling, room&#10;&#10;Description automatically generated">
            <a:extLst>
              <a:ext uri="{FF2B5EF4-FFF2-40B4-BE49-F238E27FC236}">
                <a16:creationId xmlns:a16="http://schemas.microsoft.com/office/drawing/2014/main" id="{C0461B93-2566-BFCE-2FE6-AFE4DFDAE1F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059" r="15015"/>
          <a:stretch/>
        </p:blipFill>
        <p:spPr>
          <a:xfrm>
            <a:off x="8895606" y="382740"/>
            <a:ext cx="2743200" cy="2821195"/>
          </a:xfrm>
          <a:prstGeom prst="rect">
            <a:avLst/>
          </a:prstGeom>
          <a:ln w="28575">
            <a:noFill/>
          </a:ln>
        </p:spPr>
      </p:pic>
      <p:sp>
        <p:nvSpPr>
          <p:cNvPr id="41" name="Oval 40">
            <a:extLst>
              <a:ext uri="{FF2B5EF4-FFF2-40B4-BE49-F238E27FC236}">
                <a16:creationId xmlns:a16="http://schemas.microsoft.com/office/drawing/2014/main" id="{1C8B8E59-A269-4CAA-BE7D-AFD4E852C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20C5CF91-A170-4B31-B47F-D5E2E5D15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Treemap chart&#10;&#10;Description automatically generated">
            <a:extLst>
              <a:ext uri="{FF2B5EF4-FFF2-40B4-BE49-F238E27FC236}">
                <a16:creationId xmlns:a16="http://schemas.microsoft.com/office/drawing/2014/main" id="{ECD7D67B-E2DA-A9CB-DB5E-5E5D89B3C9BF}"/>
              </a:ext>
            </a:extLst>
          </p:cNvPr>
          <p:cNvPicPr>
            <a:picLocks noChangeAspect="1"/>
          </p:cNvPicPr>
          <p:nvPr/>
        </p:nvPicPr>
        <p:blipFill rotWithShape="1">
          <a:blip r:embed="rId4">
            <a:extLst>
              <a:ext uri="{28A0092B-C50C-407E-A947-70E740481C1C}">
                <a14:useLocalDpi xmlns:a14="http://schemas.microsoft.com/office/drawing/2010/main" val="0"/>
              </a:ext>
            </a:extLst>
          </a:blip>
          <a:srcRect l="9763" r="18762" b="-3"/>
          <a:stretch/>
        </p:blipFill>
        <p:spPr>
          <a:xfrm>
            <a:off x="5942470" y="3390753"/>
            <a:ext cx="2743198" cy="2878582"/>
          </a:xfrm>
          <a:prstGeom prst="rect">
            <a:avLst/>
          </a:prstGeom>
          <a:ln w="28575">
            <a:noFill/>
          </a:ln>
        </p:spPr>
      </p:pic>
      <p:pic>
        <p:nvPicPr>
          <p:cNvPr id="21" name="Picture 20" descr="A picture containing indoor, wall&#10;&#10;Description automatically generated">
            <a:extLst>
              <a:ext uri="{FF2B5EF4-FFF2-40B4-BE49-F238E27FC236}">
                <a16:creationId xmlns:a16="http://schemas.microsoft.com/office/drawing/2014/main" id="{C537F94B-C4C9-4CEF-B7AD-221115DFBAA4}"/>
              </a:ext>
            </a:extLst>
          </p:cNvPr>
          <p:cNvPicPr>
            <a:picLocks noChangeAspect="1"/>
          </p:cNvPicPr>
          <p:nvPr/>
        </p:nvPicPr>
        <p:blipFill rotWithShape="1">
          <a:blip r:embed="rId5">
            <a:extLst>
              <a:ext uri="{28A0092B-C50C-407E-A947-70E740481C1C}">
                <a14:useLocalDpi xmlns:a14="http://schemas.microsoft.com/office/drawing/2010/main" val="0"/>
              </a:ext>
            </a:extLst>
          </a:blip>
          <a:srcRect l="27610" r="1182"/>
          <a:stretch/>
        </p:blipFill>
        <p:spPr>
          <a:xfrm>
            <a:off x="8895606" y="3380043"/>
            <a:ext cx="2743200" cy="2889293"/>
          </a:xfrm>
          <a:prstGeom prst="rect">
            <a:avLst/>
          </a:prstGeom>
          <a:ln w="28575">
            <a:noFill/>
          </a:ln>
        </p:spPr>
      </p:pic>
      <p:pic>
        <p:nvPicPr>
          <p:cNvPr id="23" name="Picture 22" descr="Logo, company name&#10;&#10;Description automatically generated">
            <a:extLst>
              <a:ext uri="{FF2B5EF4-FFF2-40B4-BE49-F238E27FC236}">
                <a16:creationId xmlns:a16="http://schemas.microsoft.com/office/drawing/2014/main" id="{86B733A1-FD11-C8E5-1C3C-0BABD6B439D2}"/>
              </a:ext>
            </a:extLst>
          </p:cNvPr>
          <p:cNvPicPr>
            <a:picLocks noChangeAspect="1"/>
          </p:cNvPicPr>
          <p:nvPr/>
        </p:nvPicPr>
        <p:blipFill rotWithShape="1">
          <a:blip r:embed="rId6">
            <a:extLst>
              <a:ext uri="{28A0092B-C50C-407E-A947-70E740481C1C}">
                <a14:useLocalDpi xmlns:a14="http://schemas.microsoft.com/office/drawing/2010/main" val="0"/>
              </a:ext>
            </a:extLst>
          </a:blip>
          <a:srcRect l="1410" t="2685" r="4620" b="8167"/>
          <a:stretch/>
        </p:blipFill>
        <p:spPr>
          <a:xfrm>
            <a:off x="52404" y="5190817"/>
            <a:ext cx="1960193" cy="1647313"/>
          </a:xfrm>
          <a:prstGeom prst="rect">
            <a:avLst/>
          </a:prstGeom>
        </p:spPr>
      </p:pic>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2A3AD9A-D777-4181-9E68-A41D4922CAEE}"/>
              </a:ext>
            </a:extLst>
          </p:cNvPr>
          <p:cNvSpPr>
            <a:spLocks noGrp="1"/>
          </p:cNvSpPr>
          <p:nvPr>
            <p:ph type="title"/>
          </p:nvPr>
        </p:nvSpPr>
        <p:spPr>
          <a:xfrm>
            <a:off x="838200" y="448721"/>
            <a:ext cx="4707671" cy="1225650"/>
          </a:xfrm>
        </p:spPr>
        <p:txBody>
          <a:bodyPr vert="horz" lIns="91440" tIns="45720" rIns="91440" bIns="45720" rtlCol="0" anchor="b">
            <a:normAutofit/>
          </a:bodyPr>
          <a:lstStyle/>
          <a:p>
            <a:pPr eaLnBrk="1" hangingPunct="1"/>
            <a:r>
              <a:rPr lang="en-US" sz="3800" b="1" kern="1200">
                <a:ln w="22225">
                  <a:solidFill>
                    <a:schemeClr val="accent1"/>
                  </a:solidFill>
                  <a:prstDash val="solid"/>
                </a:ln>
                <a:solidFill>
                  <a:schemeClr val="bg1"/>
                </a:solidFill>
                <a:latin typeface="+mj-lt"/>
                <a:ea typeface="+mj-ea"/>
                <a:cs typeface="+mj-cs"/>
              </a:rPr>
              <a:t>VISIT US OR CONTACT US</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221D47-66A6-8DD1-EC79-49329A7F4357}"/>
              </a:ext>
            </a:extLst>
          </p:cNvPr>
          <p:cNvSpPr>
            <a:spLocks noGrp="1"/>
          </p:cNvSpPr>
          <p:nvPr>
            <p:ph sz="half" idx="1"/>
          </p:nvPr>
        </p:nvSpPr>
        <p:spPr>
          <a:xfrm>
            <a:off x="897769" y="1909192"/>
            <a:ext cx="4586513" cy="3647710"/>
          </a:xfrm>
        </p:spPr>
        <p:txBody>
          <a:bodyPr vert="horz" lIns="91440" tIns="45720" rIns="91440" bIns="45720" rtlCol="0" anchor="ctr">
            <a:normAutofit/>
          </a:bodyPr>
          <a:lstStyle/>
          <a:p>
            <a:pPr marL="0" eaLnBrk="1" hangingPunct="1"/>
            <a:r>
              <a:rPr lang="en-US" sz="2000" b="1" spc="50">
                <a:ln w="9525" cmpd="sng">
                  <a:solidFill>
                    <a:schemeClr val="accent1"/>
                  </a:solidFill>
                  <a:prstDash val="solid"/>
                </a:ln>
                <a:solidFill>
                  <a:schemeClr val="bg1"/>
                </a:solidFill>
                <a:effectLst>
                  <a:glow rad="38100">
                    <a:schemeClr val="accent1">
                      <a:alpha val="40000"/>
                    </a:schemeClr>
                  </a:glow>
                </a:effectLst>
              </a:rPr>
              <a:t>PHONE :+971555980015 or +971559262811</a:t>
            </a:r>
          </a:p>
          <a:p>
            <a:pPr marL="0" eaLnBrk="1" hangingPunct="1"/>
            <a:r>
              <a:rPr lang="en-US" sz="2000" b="1" spc="50">
                <a:ln w="9525" cmpd="sng">
                  <a:solidFill>
                    <a:schemeClr val="accent1"/>
                  </a:solidFill>
                  <a:prstDash val="solid"/>
                </a:ln>
                <a:solidFill>
                  <a:schemeClr val="bg1"/>
                </a:solidFill>
                <a:effectLst>
                  <a:glow rad="38100">
                    <a:schemeClr val="accent1">
                      <a:alpha val="40000"/>
                    </a:schemeClr>
                  </a:glow>
                </a:effectLst>
              </a:rPr>
              <a:t>EMAIL: </a:t>
            </a:r>
            <a:r>
              <a:rPr lang="en-US" sz="2000" b="1" spc="50">
                <a:ln w="9525" cmpd="sng">
                  <a:solidFill>
                    <a:schemeClr val="accent1"/>
                  </a:solidFill>
                  <a:prstDash val="solid"/>
                </a:ln>
                <a:solidFill>
                  <a:schemeClr val="bg1"/>
                </a:solidFill>
                <a:effectLst>
                  <a:glow rad="38100">
                    <a:schemeClr val="accent1">
                      <a:alpha val="40000"/>
                    </a:schemeClr>
                  </a:glow>
                </a:effectLst>
                <a:hlinkClick r:id="rId2">
                  <a:extLst>
                    <a:ext uri="{A12FA001-AC4F-418D-AE19-62706E023703}">
                      <ahyp:hlinkClr xmlns:ahyp="http://schemas.microsoft.com/office/drawing/2018/hyperlinkcolor" val="tx"/>
                    </a:ext>
                  </a:extLst>
                </a:hlinkClick>
              </a:rPr>
              <a:t>info@sacointeriorfitout.com</a:t>
            </a:r>
            <a:endParaRPr lang="en-US" sz="2000" b="1" spc="50">
              <a:ln w="9525" cmpd="sng">
                <a:solidFill>
                  <a:schemeClr val="accent1"/>
                </a:solidFill>
                <a:prstDash val="solid"/>
              </a:ln>
              <a:solidFill>
                <a:schemeClr val="bg1"/>
              </a:solidFill>
              <a:effectLst>
                <a:glow rad="38100">
                  <a:schemeClr val="accent1">
                    <a:alpha val="40000"/>
                  </a:schemeClr>
                </a:glow>
              </a:effectLst>
            </a:endParaRPr>
          </a:p>
          <a:p>
            <a:pPr marL="0" eaLnBrk="1" hangingPunct="1"/>
            <a:r>
              <a:rPr lang="en-US" sz="2000" b="1" spc="50">
                <a:ln w="9525" cmpd="sng">
                  <a:solidFill>
                    <a:schemeClr val="accent1"/>
                  </a:solidFill>
                  <a:prstDash val="solid"/>
                </a:ln>
                <a:solidFill>
                  <a:schemeClr val="bg1"/>
                </a:solidFill>
                <a:effectLst>
                  <a:glow rad="38100">
                    <a:schemeClr val="accent1">
                      <a:alpha val="40000"/>
                    </a:schemeClr>
                  </a:glow>
                </a:effectLst>
              </a:rPr>
              <a:t>WEBSITE: </a:t>
            </a:r>
            <a:r>
              <a:rPr lang="en-US" sz="2000" b="1" spc="50">
                <a:ln w="9525" cmpd="sng">
                  <a:solidFill>
                    <a:schemeClr val="accent1"/>
                  </a:solidFill>
                  <a:prstDash val="solid"/>
                </a:ln>
                <a:solidFill>
                  <a:schemeClr val="bg1"/>
                </a:solidFill>
                <a:effectLst>
                  <a:glow rad="38100">
                    <a:schemeClr val="accent1">
                      <a:alpha val="40000"/>
                    </a:schemeClr>
                  </a:glow>
                </a:effectLst>
                <a:hlinkClick r:id="rId3">
                  <a:extLst>
                    <a:ext uri="{A12FA001-AC4F-418D-AE19-62706E023703}">
                      <ahyp:hlinkClr xmlns:ahyp="http://schemas.microsoft.com/office/drawing/2018/hyperlinkcolor" val="tx"/>
                    </a:ext>
                  </a:extLst>
                </a:hlinkClick>
              </a:rPr>
              <a:t>www.sacointeriorfitout.com</a:t>
            </a:r>
            <a:endParaRPr lang="en-US" sz="2000" b="1" spc="50">
              <a:ln w="9525" cmpd="sng">
                <a:solidFill>
                  <a:schemeClr val="accent1"/>
                </a:solidFill>
                <a:prstDash val="solid"/>
              </a:ln>
              <a:solidFill>
                <a:schemeClr val="bg1"/>
              </a:solidFill>
              <a:effectLst>
                <a:glow rad="38100">
                  <a:schemeClr val="accent1">
                    <a:alpha val="40000"/>
                  </a:schemeClr>
                </a:glow>
              </a:effectLst>
            </a:endParaRPr>
          </a:p>
          <a:p>
            <a:pPr marL="0" eaLnBrk="1" hangingPunct="1"/>
            <a:r>
              <a:rPr lang="en-US" sz="2000" b="1" spc="50">
                <a:ln w="9525" cmpd="sng">
                  <a:solidFill>
                    <a:schemeClr val="accent1"/>
                  </a:solidFill>
                  <a:prstDash val="solid"/>
                </a:ln>
                <a:solidFill>
                  <a:schemeClr val="bg1"/>
                </a:solidFill>
                <a:effectLst>
                  <a:glow rad="38100">
                    <a:schemeClr val="accent1">
                      <a:alpha val="40000"/>
                    </a:schemeClr>
                  </a:glow>
                </a:effectLst>
              </a:rPr>
              <a:t>ADDRESS: Al quoz, Industrial 3, Dubai, UAE</a:t>
            </a:r>
          </a:p>
          <a:p>
            <a:pPr marL="0" eaLnBrk="1" hangingPunct="1"/>
            <a:r>
              <a:rPr lang="en-US" sz="2000" b="1" spc="50">
                <a:ln w="9525" cmpd="sng">
                  <a:solidFill>
                    <a:schemeClr val="accent1"/>
                  </a:solidFill>
                  <a:prstDash val="solid"/>
                </a:ln>
                <a:solidFill>
                  <a:schemeClr val="bg1"/>
                </a:solidFill>
                <a:effectLst>
                  <a:glow rad="38100">
                    <a:schemeClr val="accent1">
                      <a:alpha val="40000"/>
                    </a:schemeClr>
                  </a:glow>
                </a:effectLst>
              </a:rPr>
              <a:t>INSTAGRAM: @saco_carpentry</a:t>
            </a:r>
          </a:p>
        </p:txBody>
      </p:sp>
      <p:pic>
        <p:nvPicPr>
          <p:cNvPr id="13" name="Picture 12" descr="Logo, company name&#10;&#10;Description automatically generated">
            <a:extLst>
              <a:ext uri="{FF2B5EF4-FFF2-40B4-BE49-F238E27FC236}">
                <a16:creationId xmlns:a16="http://schemas.microsoft.com/office/drawing/2014/main" id="{B453BB80-C76B-8348-8832-F134561CB0B9}"/>
              </a:ext>
            </a:extLst>
          </p:cNvPr>
          <p:cNvPicPr>
            <a:picLocks noChangeAspect="1"/>
          </p:cNvPicPr>
          <p:nvPr/>
        </p:nvPicPr>
        <p:blipFill rotWithShape="1">
          <a:blip r:embed="rId4">
            <a:extLst>
              <a:ext uri="{28A0092B-C50C-407E-A947-70E740481C1C}">
                <a14:useLocalDpi xmlns:a14="http://schemas.microsoft.com/office/drawing/2010/main" val="0"/>
              </a:ext>
            </a:extLst>
          </a:blip>
          <a:srcRect t="17066" r="1" b="15241"/>
          <a:stretch/>
        </p:blipFill>
        <p:spPr>
          <a:xfrm>
            <a:off x="6525453" y="1"/>
            <a:ext cx="5666547" cy="3398024"/>
          </a:xfrm>
          <a:prstGeom prst="rect">
            <a:avLst/>
          </a:prstGeom>
        </p:spPr>
      </p:pic>
      <p:cxnSp>
        <p:nvCxnSpPr>
          <p:cNvPr id="25" name="Straight Connector 2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picture containing indoor, wall, living, room&#10;&#10;Description automatically generated">
            <a:extLst>
              <a:ext uri="{FF2B5EF4-FFF2-40B4-BE49-F238E27FC236}">
                <a16:creationId xmlns:a16="http://schemas.microsoft.com/office/drawing/2014/main" id="{7E1F5156-392E-43BB-1165-28B76A388D17}"/>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t="25187" r="-2" b="13625"/>
          <a:stretch/>
        </p:blipFill>
        <p:spPr>
          <a:xfrm>
            <a:off x="6522277" y="3398024"/>
            <a:ext cx="5669723" cy="3469076"/>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print">
            <a:duotone>
              <a:schemeClr val="accent1">
                <a:shade val="45000"/>
                <a:satMod val="135000"/>
              </a:schemeClr>
              <a:prstClr val="white"/>
            </a:duotone>
          </a:blip>
          <a:srcRect l="937" t="29471" b="14242"/>
          <a:stretch>
            <a:fillRect/>
          </a:stretch>
        </p:blipFill>
        <p:spPr>
          <a:xfrm>
            <a:off x="0" y="495300"/>
            <a:ext cx="12192000" cy="1280994"/>
          </a:xfrm>
          <a:prstGeom prst="rect">
            <a:avLst/>
          </a:prstGeom>
        </p:spPr>
      </p:pic>
      <p:grpSp>
        <p:nvGrpSpPr>
          <p:cNvPr id="2" name="组合 7"/>
          <p:cNvGrpSpPr/>
          <p:nvPr/>
        </p:nvGrpSpPr>
        <p:grpSpPr>
          <a:xfrm>
            <a:off x="3999111" y="495300"/>
            <a:ext cx="4193777" cy="1200329"/>
            <a:chOff x="3857108" y="974610"/>
            <a:chExt cx="4193079" cy="1200508"/>
          </a:xfrm>
        </p:grpSpPr>
        <p:sp>
          <p:nvSpPr>
            <p:cNvPr id="6" name="矩形 5"/>
            <p:cNvSpPr/>
            <p:nvPr/>
          </p:nvSpPr>
          <p:spPr>
            <a:xfrm>
              <a:off x="4294987" y="1215946"/>
              <a:ext cx="3306212" cy="709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2" name="文本框 6"/>
            <p:cNvSpPr txBox="1"/>
            <p:nvPr/>
          </p:nvSpPr>
          <p:spPr>
            <a:xfrm>
              <a:off x="3857108" y="974610"/>
              <a:ext cx="4193079" cy="1200508"/>
            </a:xfrm>
            <a:prstGeom prst="rect">
              <a:avLst/>
            </a:prstGeom>
            <a:noFill/>
            <a:ln w="9525">
              <a:noFill/>
            </a:ln>
          </p:spPr>
          <p:txBody>
            <a:bodyPr wrap="none" anchor="t">
              <a:spAutoFit/>
            </a:bodyPr>
            <a:lstStyle/>
            <a:p>
              <a:pPr algn="ctr"/>
              <a:r>
                <a:rPr lang="en-US" altLang="zh-CN" sz="7200" b="1" dirty="0">
                  <a:solidFill>
                    <a:schemeClr val="bg1"/>
                  </a:solidFill>
                  <a:latin typeface="AMGDT"/>
                </a:rPr>
                <a:t>ABOUT US</a:t>
              </a:r>
              <a:endParaRPr lang="zh-CN" altLang="en-US" sz="8000" b="1" dirty="0">
                <a:solidFill>
                  <a:schemeClr val="bg1"/>
                </a:solidFill>
                <a:latin typeface="AMGDT"/>
                <a:ea typeface="Arial" panose="020B0604020202020204" pitchFamily="34" charset="0"/>
              </a:endParaRPr>
            </a:p>
          </p:txBody>
        </p:sp>
      </p:grpSp>
      <p:pic>
        <p:nvPicPr>
          <p:cNvPr id="19" name="Picture 18" descr="A picture containing indoor, wall, living, room&#10;&#10;Description automatically generated">
            <a:extLst>
              <a:ext uri="{FF2B5EF4-FFF2-40B4-BE49-F238E27FC236}">
                <a16:creationId xmlns:a16="http://schemas.microsoft.com/office/drawing/2014/main" id="{070E8256-520B-8189-3B63-2D25730E0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99" y="2394008"/>
            <a:ext cx="3968692" cy="3968692"/>
          </a:xfrm>
          <a:prstGeom prst="rect">
            <a:avLst/>
          </a:prstGeom>
        </p:spPr>
      </p:pic>
      <p:sp>
        <p:nvSpPr>
          <p:cNvPr id="20" name="TextBox 19">
            <a:extLst>
              <a:ext uri="{FF2B5EF4-FFF2-40B4-BE49-F238E27FC236}">
                <a16:creationId xmlns:a16="http://schemas.microsoft.com/office/drawing/2014/main" id="{839FA7D9-CEFE-5FAA-B8DE-A3F07EE050F9}"/>
              </a:ext>
            </a:extLst>
          </p:cNvPr>
          <p:cNvSpPr txBox="1"/>
          <p:nvPr/>
        </p:nvSpPr>
        <p:spPr>
          <a:xfrm>
            <a:off x="5525189" y="2394008"/>
            <a:ext cx="3602033" cy="2585323"/>
          </a:xfrm>
          <a:prstGeom prst="rect">
            <a:avLst/>
          </a:prstGeom>
          <a:noFill/>
        </p:spPr>
        <p:txBody>
          <a:bodyPr wrap="square" rtlCol="0">
            <a:spAutoFit/>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SACO INTERIOR FIT-OUT</a:t>
            </a:r>
          </a:p>
          <a:p>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Saco Interior Fit-out manufactures Civil and Interior Fit-out , Custom-made joinery,  Finishes, and Furniture for offices, showrooms, homes, hotels, bars, restaurants and any other all kinds of joinery works made in our own factory.</a:t>
            </a:r>
          </a:p>
        </p:txBody>
      </p:sp>
      <p:pic>
        <p:nvPicPr>
          <p:cNvPr id="24" name="Picture 23" descr="Logo, company name&#10;&#10;Description automatically generated">
            <a:extLst>
              <a:ext uri="{FF2B5EF4-FFF2-40B4-BE49-F238E27FC236}">
                <a16:creationId xmlns:a16="http://schemas.microsoft.com/office/drawing/2014/main" id="{0024DAF0-EB24-D5D3-6105-64052713DAB0}"/>
              </a:ext>
            </a:extLst>
          </p:cNvPr>
          <p:cNvPicPr>
            <a:picLocks noChangeAspect="1"/>
          </p:cNvPicPr>
          <p:nvPr/>
        </p:nvPicPr>
        <p:blipFill rotWithShape="1">
          <a:blip r:embed="rId4">
            <a:extLst>
              <a:ext uri="{28A0092B-C50C-407E-A947-70E740481C1C}">
                <a14:useLocalDpi xmlns:a14="http://schemas.microsoft.com/office/drawing/2010/main" val="0"/>
              </a:ext>
            </a:extLst>
          </a:blip>
          <a:srcRect l="1784" t="775" r="5122" b="4846"/>
          <a:stretch/>
        </p:blipFill>
        <p:spPr>
          <a:xfrm>
            <a:off x="10250078" y="5081707"/>
            <a:ext cx="1941922" cy="174396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6*min(max(#ppt_w*#ppt_h,.3),1)-7.4)/-.7*#ppt_w"/>
                                          </p:val>
                                        </p:tav>
                                        <p:tav tm="100000">
                                          <p:val>
                                            <p:strVal val="#ppt_w"/>
                                          </p:val>
                                        </p:tav>
                                      </p:tavLst>
                                    </p:anim>
                                    <p:anim calcmode="lin" valueType="num">
                                      <p:cBhvr>
                                        <p:cTn id="12" dur="500" fill="hold"/>
                                        <p:tgtEl>
                                          <p:spTgt spid="2"/>
                                        </p:tgtEl>
                                        <p:attrNameLst>
                                          <p:attrName>ppt_h</p:attrName>
                                        </p:attrNameLst>
                                      </p:cBhvr>
                                      <p:tavLst>
                                        <p:tav tm="0">
                                          <p:val>
                                            <p:strVal val="(6*min(max(#ppt_w*#ppt_h,.3),1)-7.4)/-.7*#ppt_h"/>
                                          </p:val>
                                        </p:tav>
                                        <p:tav tm="100000">
                                          <p:val>
                                            <p:strVal val="#ppt_h"/>
                                          </p:val>
                                        </p:tav>
                                      </p:tavLst>
                                    </p:anim>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027210" y="285357"/>
            <a:ext cx="4495800"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b="1" dirty="0">
                <a:latin typeface="Arial" panose="020B0604020202020204" pitchFamily="34" charset="0"/>
                <a:cs typeface="Arial" panose="020B0604020202020204" pitchFamily="34" charset="0"/>
                <a:sym typeface="+mn-ea"/>
              </a:rPr>
              <a:t>OUR HISTORY</a:t>
            </a:r>
            <a:endParaRPr kumimoji="0" lang="zh-CN" altLang="en-US" sz="3200" b="1"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sym typeface="+mn-ea"/>
            </a:endParaRPr>
          </a:p>
        </p:txBody>
      </p:sp>
      <p:cxnSp>
        <p:nvCxnSpPr>
          <p:cNvPr id="35" name="直接连接符 34"/>
          <p:cNvCxnSpPr>
            <a:cxnSpLocks/>
          </p:cNvCxnSpPr>
          <p:nvPr/>
        </p:nvCxnSpPr>
        <p:spPr>
          <a:xfrm>
            <a:off x="10614581" y="3305175"/>
            <a:ext cx="1577419" cy="0"/>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a:cxnSpLocks/>
          </p:cNvCxnSpPr>
          <p:nvPr/>
        </p:nvCxnSpPr>
        <p:spPr>
          <a:xfrm flipH="1">
            <a:off x="0" y="3305175"/>
            <a:ext cx="1178351" cy="0"/>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pic>
        <p:nvPicPr>
          <p:cNvPr id="5" name="Picture 4" descr="Logo, company name&#10;&#10;Description automatically generated">
            <a:extLst>
              <a:ext uri="{FF2B5EF4-FFF2-40B4-BE49-F238E27FC236}">
                <a16:creationId xmlns:a16="http://schemas.microsoft.com/office/drawing/2014/main" id="{74B9C2E3-695F-F9CC-C857-C9363EFE15B2}"/>
              </a:ext>
            </a:extLst>
          </p:cNvPr>
          <p:cNvPicPr>
            <a:picLocks noChangeAspect="1"/>
          </p:cNvPicPr>
          <p:nvPr/>
        </p:nvPicPr>
        <p:blipFill rotWithShape="1">
          <a:blip r:embed="rId2">
            <a:extLst>
              <a:ext uri="{28A0092B-C50C-407E-A947-70E740481C1C}">
                <a14:useLocalDpi xmlns:a14="http://schemas.microsoft.com/office/drawing/2010/main" val="0"/>
              </a:ext>
            </a:extLst>
          </a:blip>
          <a:srcRect l="3603" t="2683" r="7369" b="4470"/>
          <a:stretch/>
        </p:blipFill>
        <p:spPr>
          <a:xfrm>
            <a:off x="10334919" y="5142329"/>
            <a:ext cx="1857081" cy="171567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2" fill="hold" nodeType="withEffect">
                                  <p:stCondLst>
                                    <p:cond delay="125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childTnLst>
                          </p:cTn>
                        </p:par>
                        <p:par>
                          <p:cTn id="11" fill="hold">
                            <p:stCondLst>
                              <p:cond delay="175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33A6565-467E-A07B-8766-B7D45C6CF1CD}"/>
              </a:ext>
            </a:extLst>
          </p:cNvPr>
          <p:cNvSpPr txBox="1"/>
          <p:nvPr/>
        </p:nvSpPr>
        <p:spPr>
          <a:xfrm>
            <a:off x="1303506" y="735291"/>
            <a:ext cx="9782416" cy="5632311"/>
          </a:xfrm>
          <a:prstGeom prst="rect">
            <a:avLst/>
          </a:prstGeom>
          <a:noFill/>
        </p:spPr>
        <p:txBody>
          <a:bodyPr wrap="square" rtlCol="0">
            <a:spAutoFit/>
          </a:bodyPr>
          <a:lstStyle/>
          <a:p>
            <a:pPr algn="ctr"/>
            <a:r>
              <a:rPr lang="en-US"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OUR VISION</a:t>
            </a: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 be a world-leading and trusted manufacturer of high-quality furniture, and to aim for the fulfilment of our business partners, clients, and employees.</a:t>
            </a:r>
          </a:p>
          <a:p>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en-US"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OUR MISSION</a:t>
            </a: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 </a:t>
            </a:r>
            <a:r>
              <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consistently provide </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sustainable, high quality projects, workmanship and client service while maintaining the utmost professionalism, honesty, and fairness in our dealings with clients, employees and suppliers.</a:t>
            </a:r>
          </a:p>
          <a:p>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en-US"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OUR CORE VALUES </a:t>
            </a:r>
          </a:p>
          <a:p>
            <a:pPr algn="ctr"/>
            <a:endParaRPr lang="en-US"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QUALITY AND VALUE-We place a high value on the quality of our products, which requires passion and commitment.</a:t>
            </a: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INNOVATIVE-We apply innovative thinking and creativity to every work we do.</a:t>
            </a: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PASSION-We express our enthusiasm and passion for the sector we are part of. </a:t>
            </a: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TEAMWORK-We work in a coordinated manner by giving our best effort to achieve quality outcomes.</a:t>
            </a: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INTEGRITY-We are committed to standards of honesty, fairness and respect.</a:t>
            </a:r>
          </a:p>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CUSTOMER SATISFACTION-We prioritize our clients’ preferences and specifications.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1" name="Graphic 13" descr="Clipboard Badge with solid fill">
            <a:extLst>
              <a:ext uri="{FF2B5EF4-FFF2-40B4-BE49-F238E27FC236}">
                <a16:creationId xmlns:a16="http://schemas.microsoft.com/office/drawing/2014/main" id="{8E103D7A-5154-7457-F8D8-AD59856BC2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738" y="3648941"/>
            <a:ext cx="530157" cy="530157"/>
          </a:xfrm>
          <a:prstGeom prst="rect">
            <a:avLst/>
          </a:prstGeom>
        </p:spPr>
      </p:pic>
      <p:pic>
        <p:nvPicPr>
          <p:cNvPr id="12" name="Graphic 15" descr="Lightbulb and gear with solid fill">
            <a:extLst>
              <a:ext uri="{FF2B5EF4-FFF2-40B4-BE49-F238E27FC236}">
                <a16:creationId xmlns:a16="http://schemas.microsoft.com/office/drawing/2014/main" id="{56BF0188-5855-ED62-7ABE-357CD9D556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2385" y="4122652"/>
            <a:ext cx="530157" cy="458505"/>
          </a:xfrm>
          <a:prstGeom prst="rect">
            <a:avLst/>
          </a:prstGeom>
        </p:spPr>
      </p:pic>
      <p:pic>
        <p:nvPicPr>
          <p:cNvPr id="13" name="Graphic 17" descr="Rose with solid fill">
            <a:extLst>
              <a:ext uri="{FF2B5EF4-FFF2-40B4-BE49-F238E27FC236}">
                <a16:creationId xmlns:a16="http://schemas.microsoft.com/office/drawing/2014/main" id="{C62E3E82-1264-81E7-F287-CDB6BDB9D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244" y="4529437"/>
            <a:ext cx="452437" cy="400367"/>
          </a:xfrm>
          <a:prstGeom prst="rect">
            <a:avLst/>
          </a:prstGeom>
        </p:spPr>
      </p:pic>
      <p:pic>
        <p:nvPicPr>
          <p:cNvPr id="18" name="Graphic 19" descr="Cheers with solid fill">
            <a:extLst>
              <a:ext uri="{FF2B5EF4-FFF2-40B4-BE49-F238E27FC236}">
                <a16:creationId xmlns:a16="http://schemas.microsoft.com/office/drawing/2014/main" id="{B35A36F9-BF1E-F442-8954-D2BC44DBD9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1098" y="4807694"/>
            <a:ext cx="425068" cy="425068"/>
          </a:xfrm>
          <a:prstGeom prst="rect">
            <a:avLst/>
          </a:prstGeom>
        </p:spPr>
      </p:pic>
      <p:pic>
        <p:nvPicPr>
          <p:cNvPr id="21" name="Graphic 21" descr="Care with solid fill">
            <a:extLst>
              <a:ext uri="{FF2B5EF4-FFF2-40B4-BE49-F238E27FC236}">
                <a16:creationId xmlns:a16="http://schemas.microsoft.com/office/drawing/2014/main" id="{26C499A2-2B7D-CEE9-36C9-08381E100B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2385" y="5131680"/>
            <a:ext cx="425069" cy="425069"/>
          </a:xfrm>
          <a:prstGeom prst="rect">
            <a:avLst/>
          </a:prstGeom>
        </p:spPr>
      </p:pic>
      <p:pic>
        <p:nvPicPr>
          <p:cNvPr id="24" name="Graphic 23" descr="Business Growth with solid fill">
            <a:extLst>
              <a:ext uri="{FF2B5EF4-FFF2-40B4-BE49-F238E27FC236}">
                <a16:creationId xmlns:a16="http://schemas.microsoft.com/office/drawing/2014/main" id="{776DA881-90AA-F9F0-AC68-435220EA395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2926" y="5445535"/>
            <a:ext cx="530157" cy="530157"/>
          </a:xfrm>
          <a:prstGeom prst="rect">
            <a:avLst/>
          </a:prstGeom>
        </p:spPr>
      </p:pic>
      <p:pic>
        <p:nvPicPr>
          <p:cNvPr id="30" name="Picture 29" descr="Logo, company name&#10;&#10;Description automatically generated">
            <a:extLst>
              <a:ext uri="{FF2B5EF4-FFF2-40B4-BE49-F238E27FC236}">
                <a16:creationId xmlns:a16="http://schemas.microsoft.com/office/drawing/2014/main" id="{72DB5C3D-5F48-050C-8E4E-E2F1EBB73AB3}"/>
              </a:ext>
            </a:extLst>
          </p:cNvPr>
          <p:cNvPicPr>
            <a:picLocks noChangeAspect="1"/>
          </p:cNvPicPr>
          <p:nvPr/>
        </p:nvPicPr>
        <p:blipFill rotWithShape="1">
          <a:blip r:embed="rId14">
            <a:extLst>
              <a:ext uri="{28A0092B-C50C-407E-A947-70E740481C1C}">
                <a14:useLocalDpi xmlns:a14="http://schemas.microsoft.com/office/drawing/2010/main" val="0"/>
              </a:ext>
            </a:extLst>
          </a:blip>
          <a:srcRect l="2236" t="3327" r="5121" b="7906"/>
          <a:stretch/>
        </p:blipFill>
        <p:spPr>
          <a:xfrm>
            <a:off x="10259504" y="5206592"/>
            <a:ext cx="1932496" cy="1640264"/>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29"/>
          <p:cNvGrpSpPr/>
          <p:nvPr/>
        </p:nvGrpSpPr>
        <p:grpSpPr>
          <a:xfrm>
            <a:off x="3055904" y="3746080"/>
            <a:ext cx="5158132" cy="428022"/>
            <a:chOff x="2375770" y="3971630"/>
            <a:chExt cx="5159216" cy="428040"/>
          </a:xfrm>
        </p:grpSpPr>
        <p:sp>
          <p:nvSpPr>
            <p:cNvPr id="10256" name="文本框 22"/>
            <p:cNvSpPr txBox="1"/>
            <p:nvPr/>
          </p:nvSpPr>
          <p:spPr>
            <a:xfrm>
              <a:off x="2375770" y="4030323"/>
              <a:ext cx="184770" cy="369347"/>
            </a:xfrm>
            <a:prstGeom prst="rect">
              <a:avLst/>
            </a:prstGeom>
            <a:noFill/>
            <a:ln w="9525">
              <a:noFill/>
            </a:ln>
          </p:spPr>
          <p:txBody>
            <a:bodyPr wrap="none" anchor="t">
              <a:spAutoFit/>
            </a:bodyPr>
            <a:lstStyle/>
            <a:p>
              <a:endParaRPr lang="zh-CN" altLang="en-US" b="1" dirty="0">
                <a:solidFill>
                  <a:schemeClr val="accent1"/>
                </a:solidFill>
                <a:latin typeface="Arial" panose="020B0604020202020204" pitchFamily="34" charset="0"/>
                <a:ea typeface="Arial" panose="020B0604020202020204" pitchFamily="34" charset="0"/>
              </a:endParaRPr>
            </a:p>
          </p:txBody>
        </p:sp>
        <p:sp>
          <p:nvSpPr>
            <p:cNvPr id="24" name="矩形 23"/>
            <p:cNvSpPr>
              <a:spLocks noChangeArrowheads="1"/>
            </p:cNvSpPr>
            <p:nvPr/>
          </p:nvSpPr>
          <p:spPr bwMode="auto">
            <a:xfrm>
              <a:off x="5032560" y="3971630"/>
              <a:ext cx="2502426" cy="300351"/>
            </a:xfrm>
            <a:prstGeom prst="rect">
              <a:avLst/>
            </a:prstGeom>
            <a:noFill/>
            <a:ln>
              <a:noFill/>
            </a:ln>
          </p:spPr>
          <p:txBody>
            <a:bodyPr>
              <a:spAutoFit/>
            </a:bodyPr>
            <a:lstStyle/>
            <a:p>
              <a:pPr marL="0" marR="0" lvl="0" indent="0" algn="l" defTabSz="914400" rtl="0" eaLnBrk="1" fontAlgn="auto" latinLnBrk="0" hangingPunct="1">
                <a:lnSpc>
                  <a:spcPts val="16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85000"/>
                  </a:schemeClr>
                </a:solidFill>
                <a:effectLst/>
                <a:uLnTx/>
                <a:uFillTx/>
                <a:latin typeface="+mn-lt"/>
                <a:ea typeface="+mn-ea"/>
                <a:cs typeface="+mn-cs"/>
                <a:sym typeface="+mn-ea"/>
              </a:endParaRPr>
            </a:p>
          </p:txBody>
        </p:sp>
      </p:grpSp>
      <p:grpSp>
        <p:nvGrpSpPr>
          <p:cNvPr id="12" name="组合 30"/>
          <p:cNvGrpSpPr/>
          <p:nvPr/>
        </p:nvGrpSpPr>
        <p:grpSpPr>
          <a:xfrm>
            <a:off x="8566150" y="3625848"/>
            <a:ext cx="2473325" cy="646461"/>
            <a:chOff x="8566423" y="3625493"/>
            <a:chExt cx="2472638" cy="646488"/>
          </a:xfrm>
        </p:grpSpPr>
        <p:sp>
          <p:nvSpPr>
            <p:cNvPr id="10259" name="文本框 27"/>
            <p:cNvSpPr txBox="1"/>
            <p:nvPr/>
          </p:nvSpPr>
          <p:spPr>
            <a:xfrm>
              <a:off x="8566423" y="3625493"/>
              <a:ext cx="184680" cy="369347"/>
            </a:xfrm>
            <a:prstGeom prst="rect">
              <a:avLst/>
            </a:prstGeom>
            <a:noFill/>
            <a:ln w="9525">
              <a:noFill/>
            </a:ln>
          </p:spPr>
          <p:txBody>
            <a:bodyPr wrap="none" anchor="t">
              <a:spAutoFit/>
            </a:bodyPr>
            <a:lstStyle/>
            <a:p>
              <a:endParaRPr lang="zh-CN" altLang="en-US" b="1" dirty="0">
                <a:solidFill>
                  <a:schemeClr val="accent1"/>
                </a:solidFill>
                <a:latin typeface="Arial" panose="020B0604020202020204" pitchFamily="34" charset="0"/>
                <a:ea typeface="Arial" panose="020B0604020202020204" pitchFamily="34" charset="0"/>
              </a:endParaRPr>
            </a:p>
          </p:txBody>
        </p:sp>
        <p:sp>
          <p:nvSpPr>
            <p:cNvPr id="29" name="矩形 28"/>
            <p:cNvSpPr>
              <a:spLocks noChangeArrowheads="1"/>
            </p:cNvSpPr>
            <p:nvPr/>
          </p:nvSpPr>
          <p:spPr bwMode="auto">
            <a:xfrm>
              <a:off x="8566423" y="3971630"/>
              <a:ext cx="2472638" cy="300351"/>
            </a:xfrm>
            <a:prstGeom prst="rect">
              <a:avLst/>
            </a:prstGeom>
            <a:noFill/>
            <a:ln>
              <a:noFill/>
            </a:ln>
          </p:spPr>
          <p:txBody>
            <a:bodyPr>
              <a:spAutoFit/>
            </a:bodyPr>
            <a:lstStyle/>
            <a:p>
              <a:pPr marL="0" marR="0" lvl="0" indent="0" algn="l" defTabSz="914400" rtl="0" eaLnBrk="1" fontAlgn="auto" latinLnBrk="0" hangingPunct="1">
                <a:lnSpc>
                  <a:spcPts val="16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85000"/>
                  </a:schemeClr>
                </a:solidFill>
                <a:effectLst/>
                <a:uLnTx/>
                <a:uFillTx/>
                <a:latin typeface="+mn-lt"/>
                <a:ea typeface="+mn-ea"/>
                <a:cs typeface="+mn-cs"/>
                <a:sym typeface="+mn-ea"/>
              </a:endParaRPr>
            </a:p>
          </p:txBody>
        </p:sp>
      </p:grpSp>
      <p:sp>
        <p:nvSpPr>
          <p:cNvPr id="13" name="TextBox 12">
            <a:extLst>
              <a:ext uri="{FF2B5EF4-FFF2-40B4-BE49-F238E27FC236}">
                <a16:creationId xmlns:a16="http://schemas.microsoft.com/office/drawing/2014/main" id="{64A15BF9-B6EF-B4F6-2572-752E03ED181F}"/>
              </a:ext>
            </a:extLst>
          </p:cNvPr>
          <p:cNvSpPr txBox="1"/>
          <p:nvPr/>
        </p:nvSpPr>
        <p:spPr>
          <a:xfrm>
            <a:off x="0" y="0"/>
            <a:ext cx="3337089"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000" b="1" dirty="0"/>
              <a:t>OUR OWNERS</a:t>
            </a:r>
          </a:p>
        </p:txBody>
      </p:sp>
      <p:pic>
        <p:nvPicPr>
          <p:cNvPr id="19" name="Picture 18" descr="Logo, company name&#10;&#10;Description automatically generated">
            <a:extLst>
              <a:ext uri="{FF2B5EF4-FFF2-40B4-BE49-F238E27FC236}">
                <a16:creationId xmlns:a16="http://schemas.microsoft.com/office/drawing/2014/main" id="{6EB64DF0-6E3C-9CBE-3E78-1A1E6014240F}"/>
              </a:ext>
            </a:extLst>
          </p:cNvPr>
          <p:cNvPicPr>
            <a:picLocks noChangeAspect="1"/>
          </p:cNvPicPr>
          <p:nvPr/>
        </p:nvPicPr>
        <p:blipFill rotWithShape="1">
          <a:blip r:embed="rId2">
            <a:extLst>
              <a:ext uri="{28A0092B-C50C-407E-A947-70E740481C1C}">
                <a14:useLocalDpi xmlns:a14="http://schemas.microsoft.com/office/drawing/2010/main" val="0"/>
              </a:ext>
            </a:extLst>
          </a:blip>
          <a:srcRect l="1612" t="1913" r="5293" b="7398"/>
          <a:stretch/>
        </p:blipFill>
        <p:spPr>
          <a:xfrm>
            <a:off x="10250079" y="5182190"/>
            <a:ext cx="1941921" cy="1675810"/>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381000" y="373063"/>
            <a:ext cx="955675" cy="358775"/>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63"/>
          <p:cNvGrpSpPr/>
          <p:nvPr/>
        </p:nvGrpSpPr>
        <p:grpSpPr>
          <a:xfrm>
            <a:off x="574675" y="228600"/>
            <a:ext cx="2612895" cy="874157"/>
            <a:chOff x="574674" y="229284"/>
            <a:chExt cx="2613151" cy="873449"/>
          </a:xfrm>
        </p:grpSpPr>
        <p:sp>
          <p:nvSpPr>
            <p:cNvPr id="11267" name="文本框 4"/>
            <p:cNvSpPr txBox="1"/>
            <p:nvPr/>
          </p:nvSpPr>
          <p:spPr>
            <a:xfrm>
              <a:off x="574674" y="229284"/>
              <a:ext cx="2613151" cy="645808"/>
            </a:xfrm>
            <a:prstGeom prst="rect">
              <a:avLst/>
            </a:prstGeom>
            <a:noFill/>
            <a:ln w="9525">
              <a:noFill/>
            </a:ln>
          </p:spPr>
          <p:txBody>
            <a:bodyPr wrap="none" anchor="t">
              <a:spAutoFit/>
            </a:bodyPr>
            <a:lstStyle/>
            <a:p>
              <a:r>
                <a:rPr lang="en-US" altLang="zh-CN" sz="3600" dirty="0">
                  <a:solidFill>
                    <a:schemeClr val="accent1"/>
                  </a:solidFill>
                  <a:latin typeface="Arial" panose="020B0604020202020204" pitchFamily="34" charset="0"/>
                </a:rPr>
                <a:t>OUR TEAM</a:t>
              </a:r>
              <a:endParaRPr lang="zh-CN" altLang="en-US" sz="3600" dirty="0">
                <a:solidFill>
                  <a:schemeClr val="accent1"/>
                </a:solidFill>
                <a:latin typeface="Arial" panose="020B0604020202020204" pitchFamily="34" charset="0"/>
                <a:ea typeface="Arial" panose="020B0604020202020204" pitchFamily="34" charset="0"/>
              </a:endParaRPr>
            </a:p>
          </p:txBody>
        </p:sp>
        <p:sp>
          <p:nvSpPr>
            <p:cNvPr id="6" name="矩形 5"/>
            <p:cNvSpPr/>
            <p:nvPr/>
          </p:nvSpPr>
          <p:spPr>
            <a:xfrm>
              <a:off x="603252" y="733700"/>
              <a:ext cx="184749" cy="3690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schemeClr val="bg1">
                    <a:lumMod val="85000"/>
                  </a:schemeClr>
                </a:solidFill>
                <a:effectLst/>
                <a:uLnTx/>
                <a:uFillTx/>
                <a:latin typeface="+mn-lt"/>
                <a:ea typeface="+mn-ea"/>
                <a:cs typeface="+mn-cs"/>
                <a:sym typeface="+mn-ea"/>
              </a:endParaRPr>
            </a:p>
          </p:txBody>
        </p:sp>
      </p:grpSp>
      <p:grpSp>
        <p:nvGrpSpPr>
          <p:cNvPr id="27" name="组合 60"/>
          <p:cNvGrpSpPr/>
          <p:nvPr/>
        </p:nvGrpSpPr>
        <p:grpSpPr>
          <a:xfrm>
            <a:off x="6710363" y="1408008"/>
            <a:ext cx="4518025" cy="628026"/>
            <a:chOff x="6709961" y="1549677"/>
            <a:chExt cx="4519129" cy="627612"/>
          </a:xfrm>
        </p:grpSpPr>
        <p:sp>
          <p:nvSpPr>
            <p:cNvPr id="11308" name="文本框 64"/>
            <p:cNvSpPr txBox="1"/>
            <p:nvPr/>
          </p:nvSpPr>
          <p:spPr>
            <a:xfrm>
              <a:off x="6709961" y="1549677"/>
              <a:ext cx="184776" cy="369088"/>
            </a:xfrm>
            <a:prstGeom prst="rect">
              <a:avLst/>
            </a:prstGeom>
            <a:noFill/>
            <a:ln w="9525">
              <a:noFill/>
            </a:ln>
          </p:spPr>
          <p:txBody>
            <a:bodyPr wrap="none" anchor="t">
              <a:spAutoFit/>
            </a:bodyPr>
            <a:lstStyle/>
            <a:p>
              <a:endParaRPr lang="zh-CN" altLang="en-US" b="1" dirty="0">
                <a:solidFill>
                  <a:schemeClr val="bg1"/>
                </a:solidFill>
                <a:latin typeface="Arial" panose="020B0604020202020204" pitchFamily="34" charset="0"/>
                <a:ea typeface="Arial" panose="020B0604020202020204" pitchFamily="34" charset="0"/>
              </a:endParaRPr>
            </a:p>
          </p:txBody>
        </p:sp>
        <p:sp>
          <p:nvSpPr>
            <p:cNvPr id="66" name="矩形 65"/>
            <p:cNvSpPr>
              <a:spLocks noChangeArrowheads="1"/>
            </p:cNvSpPr>
            <p:nvPr/>
          </p:nvSpPr>
          <p:spPr bwMode="auto">
            <a:xfrm>
              <a:off x="6709961" y="1846135"/>
              <a:ext cx="4519129" cy="331154"/>
            </a:xfrm>
            <a:prstGeom prst="rect">
              <a:avLst/>
            </a:prstGeom>
            <a:noFill/>
            <a:ln>
              <a:noFill/>
            </a:ln>
          </p:spPr>
          <p:txBody>
            <a:bodyPr>
              <a:spAutoFit/>
            </a:bodyPr>
            <a:lstStyle/>
            <a:p>
              <a:pPr marL="0" marR="0" lvl="0" indent="0" algn="l" defTabSz="914400" rtl="0" eaLnBrk="1" fontAlgn="auto" latinLnBrk="0" hangingPunct="1">
                <a:lnSpc>
                  <a:spcPts val="2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95000"/>
                  </a:schemeClr>
                </a:solidFill>
                <a:effectLst/>
                <a:uLnTx/>
                <a:uFillTx/>
                <a:latin typeface="Arial" panose="020B0604020202020204" pitchFamily="34" charset="0"/>
                <a:ea typeface="+mn-ea"/>
                <a:cs typeface="Arial" panose="020B0604020202020204" pitchFamily="34" charset="0"/>
                <a:sym typeface="+mn-ea"/>
              </a:endParaRPr>
            </a:p>
          </p:txBody>
        </p:sp>
      </p:grpSp>
      <p:grpSp>
        <p:nvGrpSpPr>
          <p:cNvPr id="34" name="组合 70"/>
          <p:cNvGrpSpPr/>
          <p:nvPr/>
        </p:nvGrpSpPr>
        <p:grpSpPr>
          <a:xfrm>
            <a:off x="6710363" y="3949699"/>
            <a:ext cx="4518025" cy="628026"/>
            <a:chOff x="6709961" y="1549677"/>
            <a:chExt cx="4519129" cy="628717"/>
          </a:xfrm>
        </p:grpSpPr>
        <p:sp>
          <p:nvSpPr>
            <p:cNvPr id="11314" name="文本框 71"/>
            <p:cNvSpPr txBox="1"/>
            <p:nvPr/>
          </p:nvSpPr>
          <p:spPr>
            <a:xfrm>
              <a:off x="6709961" y="1549677"/>
              <a:ext cx="184776" cy="369738"/>
            </a:xfrm>
            <a:prstGeom prst="rect">
              <a:avLst/>
            </a:prstGeom>
            <a:noFill/>
            <a:ln w="9525">
              <a:noFill/>
            </a:ln>
          </p:spPr>
          <p:txBody>
            <a:bodyPr wrap="none" anchor="t">
              <a:spAutoFit/>
            </a:bodyPr>
            <a:lstStyle/>
            <a:p>
              <a:endParaRPr lang="en-US" altLang="zh-CN" b="1" dirty="0">
                <a:solidFill>
                  <a:schemeClr val="bg1"/>
                </a:solidFill>
                <a:latin typeface="Arial" panose="020B0604020202020204" pitchFamily="34" charset="0"/>
                <a:ea typeface="Arial" panose="020B0604020202020204" pitchFamily="34" charset="0"/>
              </a:endParaRPr>
            </a:p>
          </p:txBody>
        </p:sp>
        <p:sp>
          <p:nvSpPr>
            <p:cNvPr id="73" name="矩形 72"/>
            <p:cNvSpPr>
              <a:spLocks noChangeArrowheads="1"/>
            </p:cNvSpPr>
            <p:nvPr/>
          </p:nvSpPr>
          <p:spPr bwMode="auto">
            <a:xfrm>
              <a:off x="6709961" y="1846657"/>
              <a:ext cx="4519129" cy="331737"/>
            </a:xfrm>
            <a:prstGeom prst="rect">
              <a:avLst/>
            </a:prstGeom>
            <a:noFill/>
            <a:ln>
              <a:noFill/>
            </a:ln>
          </p:spPr>
          <p:txBody>
            <a:bodyPr>
              <a:spAutoFit/>
            </a:bodyPr>
            <a:lstStyle/>
            <a:p>
              <a:pPr marL="0" marR="0" lvl="0" indent="0" algn="l" defTabSz="914400" rtl="0" eaLnBrk="1" fontAlgn="auto" latinLnBrk="0" hangingPunct="1">
                <a:lnSpc>
                  <a:spcPts val="2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95000"/>
                  </a:schemeClr>
                </a:solidFill>
                <a:effectLst/>
                <a:uLnTx/>
                <a:uFillTx/>
                <a:latin typeface="Arial" panose="020B0604020202020204" pitchFamily="34" charset="0"/>
                <a:ea typeface="+mn-ea"/>
                <a:cs typeface="Arial" panose="020B0604020202020204" pitchFamily="34" charset="0"/>
                <a:sym typeface="+mn-ea"/>
              </a:endParaRPr>
            </a:p>
          </p:txBody>
        </p:sp>
      </p:grpSp>
      <p:grpSp>
        <p:nvGrpSpPr>
          <p:cNvPr id="36" name="组合 73"/>
          <p:cNvGrpSpPr/>
          <p:nvPr/>
        </p:nvGrpSpPr>
        <p:grpSpPr>
          <a:xfrm>
            <a:off x="6710363" y="5229224"/>
            <a:ext cx="4518025" cy="628026"/>
            <a:chOff x="6709961" y="1549677"/>
            <a:chExt cx="4519129" cy="628717"/>
          </a:xfrm>
        </p:grpSpPr>
        <p:sp>
          <p:nvSpPr>
            <p:cNvPr id="11317" name="文本框 74"/>
            <p:cNvSpPr txBox="1"/>
            <p:nvPr/>
          </p:nvSpPr>
          <p:spPr>
            <a:xfrm>
              <a:off x="6709961" y="1549677"/>
              <a:ext cx="184776" cy="369738"/>
            </a:xfrm>
            <a:prstGeom prst="rect">
              <a:avLst/>
            </a:prstGeom>
            <a:noFill/>
            <a:ln w="9525">
              <a:noFill/>
            </a:ln>
          </p:spPr>
          <p:txBody>
            <a:bodyPr wrap="none" anchor="t">
              <a:spAutoFit/>
            </a:bodyPr>
            <a:lstStyle/>
            <a:p>
              <a:endParaRPr lang="en-US" altLang="zh-CN" b="1" dirty="0">
                <a:solidFill>
                  <a:schemeClr val="bg1"/>
                </a:solidFill>
                <a:latin typeface="Arial" panose="020B0604020202020204" pitchFamily="34" charset="0"/>
                <a:ea typeface="Arial" panose="020B0604020202020204" pitchFamily="34" charset="0"/>
              </a:endParaRPr>
            </a:p>
          </p:txBody>
        </p:sp>
        <p:sp>
          <p:nvSpPr>
            <p:cNvPr id="76" name="矩形 75"/>
            <p:cNvSpPr>
              <a:spLocks noChangeArrowheads="1"/>
            </p:cNvSpPr>
            <p:nvPr/>
          </p:nvSpPr>
          <p:spPr bwMode="auto">
            <a:xfrm>
              <a:off x="6709961" y="1846657"/>
              <a:ext cx="4519129" cy="331737"/>
            </a:xfrm>
            <a:prstGeom prst="rect">
              <a:avLst/>
            </a:prstGeom>
            <a:noFill/>
            <a:ln>
              <a:noFill/>
            </a:ln>
          </p:spPr>
          <p:txBody>
            <a:bodyPr>
              <a:spAutoFit/>
            </a:bodyPr>
            <a:lstStyle/>
            <a:p>
              <a:pPr marL="0" marR="0" lvl="0" indent="0" algn="l" defTabSz="914400" rtl="0" eaLnBrk="1" fontAlgn="auto" latinLnBrk="0" hangingPunct="1">
                <a:lnSpc>
                  <a:spcPts val="20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95000"/>
                  </a:schemeClr>
                </a:solidFill>
                <a:effectLst/>
                <a:uLnTx/>
                <a:uFillTx/>
                <a:latin typeface="Arial" panose="020B0604020202020204" pitchFamily="34" charset="0"/>
                <a:ea typeface="+mn-ea"/>
                <a:cs typeface="Arial" panose="020B0604020202020204" pitchFamily="34" charset="0"/>
                <a:sym typeface="+mn-ea"/>
              </a:endParaRPr>
            </a:p>
          </p:txBody>
        </p:sp>
      </p:grpSp>
      <p:sp>
        <p:nvSpPr>
          <p:cNvPr id="5" name="TextBox 4">
            <a:extLst>
              <a:ext uri="{FF2B5EF4-FFF2-40B4-BE49-F238E27FC236}">
                <a16:creationId xmlns:a16="http://schemas.microsoft.com/office/drawing/2014/main" id="{15255068-4558-F46C-24D0-0EC9109B2A8C}"/>
              </a:ext>
            </a:extLst>
          </p:cNvPr>
          <p:cNvSpPr txBox="1"/>
          <p:nvPr/>
        </p:nvSpPr>
        <p:spPr>
          <a:xfrm>
            <a:off x="7805394" y="1592673"/>
            <a:ext cx="3271101"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Our team demonstrates strong skills and knowledge to deliver high-quality, on-time products that contribute to your success. We maintain a subtle accessibility and working relationship that ensures our clients receive full-time attention whenever they require our assistance.</a:t>
            </a:r>
          </a:p>
        </p:txBody>
      </p:sp>
      <p:pic>
        <p:nvPicPr>
          <p:cNvPr id="12" name="Picture 11" descr="Logo, company name&#10;&#10;Description automatically generated">
            <a:extLst>
              <a:ext uri="{FF2B5EF4-FFF2-40B4-BE49-F238E27FC236}">
                <a16:creationId xmlns:a16="http://schemas.microsoft.com/office/drawing/2014/main" id="{BDDEFE6C-314A-FA26-B6F1-D6E70F0AB942}"/>
              </a:ext>
            </a:extLst>
          </p:cNvPr>
          <p:cNvPicPr>
            <a:picLocks noChangeAspect="1"/>
          </p:cNvPicPr>
          <p:nvPr/>
        </p:nvPicPr>
        <p:blipFill rotWithShape="1">
          <a:blip r:embed="rId2">
            <a:extLst>
              <a:ext uri="{28A0092B-C50C-407E-A947-70E740481C1C}">
                <a14:useLocalDpi xmlns:a14="http://schemas.microsoft.com/office/drawing/2010/main" val="0"/>
              </a:ext>
            </a:extLst>
          </a:blip>
          <a:srcRect l="1849" t="1874" r="6625" b="6269"/>
          <a:stretch/>
        </p:blipFill>
        <p:spPr>
          <a:xfrm>
            <a:off x="10295134" y="5169073"/>
            <a:ext cx="1866507" cy="1697388"/>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381000" y="373063"/>
            <a:ext cx="955675" cy="358775"/>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
          <p:cNvGrpSpPr/>
          <p:nvPr/>
        </p:nvGrpSpPr>
        <p:grpSpPr>
          <a:xfrm>
            <a:off x="574675" y="228600"/>
            <a:ext cx="3356688" cy="874157"/>
            <a:chOff x="574674" y="229284"/>
            <a:chExt cx="3357050" cy="873449"/>
          </a:xfrm>
        </p:grpSpPr>
        <p:sp>
          <p:nvSpPr>
            <p:cNvPr id="12291" name="文本框 3"/>
            <p:cNvSpPr txBox="1"/>
            <p:nvPr/>
          </p:nvSpPr>
          <p:spPr>
            <a:xfrm>
              <a:off x="574674" y="229284"/>
              <a:ext cx="3357050" cy="645808"/>
            </a:xfrm>
            <a:prstGeom prst="rect">
              <a:avLst/>
            </a:prstGeom>
            <a:noFill/>
            <a:ln w="9525">
              <a:noFill/>
            </a:ln>
          </p:spPr>
          <p:txBody>
            <a:bodyPr wrap="none" anchor="t">
              <a:spAutoFit/>
            </a:bodyPr>
            <a:lstStyle/>
            <a:p>
              <a:r>
                <a:rPr lang="en-US" altLang="zh-CN" sz="3600" dirty="0">
                  <a:solidFill>
                    <a:schemeClr val="accent1"/>
                  </a:solidFill>
                  <a:latin typeface="Arial" panose="020B0604020202020204" pitchFamily="34" charset="0"/>
                  <a:ea typeface="SimSun" panose="02010600030101010101" pitchFamily="2" charset="-122"/>
                </a:rPr>
                <a:t>OUR </a:t>
              </a:r>
              <a:r>
                <a:rPr lang="en-US" altLang="zh-CN" sz="3600" dirty="0">
                  <a:solidFill>
                    <a:schemeClr val="accent1"/>
                  </a:solidFill>
                  <a:latin typeface="Arial" panose="020B0604020202020204" pitchFamily="34" charset="0"/>
                </a:rPr>
                <a:t>SERVICE</a:t>
              </a:r>
              <a:endParaRPr lang="zh-CN" altLang="en-US" sz="3600" dirty="0">
                <a:solidFill>
                  <a:schemeClr val="accent1"/>
                </a:solidFill>
                <a:latin typeface="Arial" panose="020B0604020202020204" pitchFamily="34" charset="0"/>
                <a:ea typeface="Arial" panose="020B0604020202020204" pitchFamily="34" charset="0"/>
              </a:endParaRPr>
            </a:p>
          </p:txBody>
        </p:sp>
        <p:sp>
          <p:nvSpPr>
            <p:cNvPr id="5" name="矩形 4"/>
            <p:cNvSpPr/>
            <p:nvPr/>
          </p:nvSpPr>
          <p:spPr>
            <a:xfrm>
              <a:off x="603252" y="733700"/>
              <a:ext cx="184751" cy="3690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schemeClr val="bg1">
                    <a:lumMod val="85000"/>
                  </a:schemeClr>
                </a:solidFill>
                <a:effectLst/>
                <a:uLnTx/>
                <a:uFillTx/>
                <a:latin typeface="+mn-lt"/>
                <a:ea typeface="+mn-ea"/>
                <a:cs typeface="+mn-cs"/>
                <a:sym typeface="+mn-ea"/>
              </a:endParaRPr>
            </a:p>
          </p:txBody>
        </p:sp>
      </p:grpSp>
      <p:grpSp>
        <p:nvGrpSpPr>
          <p:cNvPr id="7" name="组合 25"/>
          <p:cNvGrpSpPr/>
          <p:nvPr/>
        </p:nvGrpSpPr>
        <p:grpSpPr>
          <a:xfrm>
            <a:off x="6411913" y="1295400"/>
            <a:ext cx="4535487" cy="1337330"/>
            <a:chOff x="6412648" y="1294752"/>
            <a:chExt cx="4535458" cy="1337304"/>
          </a:xfrm>
        </p:grpSpPr>
        <p:sp>
          <p:nvSpPr>
            <p:cNvPr id="12302" name="文本框 21"/>
            <p:cNvSpPr txBox="1"/>
            <p:nvPr/>
          </p:nvSpPr>
          <p:spPr>
            <a:xfrm>
              <a:off x="6412648" y="1294752"/>
              <a:ext cx="184730" cy="369325"/>
            </a:xfrm>
            <a:prstGeom prst="rect">
              <a:avLst/>
            </a:prstGeom>
            <a:noFill/>
            <a:ln w="9525">
              <a:noFill/>
            </a:ln>
          </p:spPr>
          <p:txBody>
            <a:bodyPr wrap="none" anchor="t">
              <a:spAutoFit/>
            </a:bodyPr>
            <a:lstStyle/>
            <a:p>
              <a:endParaRPr lang="zh-CN" altLang="en-US" b="1" dirty="0">
                <a:solidFill>
                  <a:schemeClr val="accent1"/>
                </a:solidFill>
                <a:latin typeface="Arial" panose="020B0604020202020204" pitchFamily="34" charset="0"/>
                <a:ea typeface="Arial" panose="020B0604020202020204" pitchFamily="34" charset="0"/>
              </a:endParaRPr>
            </a:p>
          </p:txBody>
        </p:sp>
        <p:sp>
          <p:nvSpPr>
            <p:cNvPr id="24" name="矩形 23"/>
            <p:cNvSpPr>
              <a:spLocks noChangeArrowheads="1"/>
            </p:cNvSpPr>
            <p:nvPr/>
          </p:nvSpPr>
          <p:spPr bwMode="auto">
            <a:xfrm>
              <a:off x="6428523" y="1626534"/>
              <a:ext cx="4519583" cy="297511"/>
            </a:xfrm>
            <a:prstGeom prst="rect">
              <a:avLst/>
            </a:prstGeom>
            <a:noFill/>
            <a:ln>
              <a:noFill/>
            </a:ln>
          </p:spPr>
          <p:txBody>
            <a:bodyPr>
              <a:spAutoFit/>
            </a:bodyPr>
            <a:lstStyle/>
            <a:p>
              <a:pPr marL="0" marR="0" lvl="0" indent="0" algn="l" defTabSz="914400" rtl="0" eaLnBrk="1" fontAlgn="auto" latinLnBrk="0" hangingPunct="1">
                <a:lnSpc>
                  <a:spcPts val="16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mn-ea"/>
                <a:cs typeface="Arial" panose="020B0604020202020204" pitchFamily="34" charset="0"/>
                <a:sym typeface="+mn-ea"/>
              </a:endParaRPr>
            </a:p>
          </p:txBody>
        </p:sp>
        <p:sp>
          <p:nvSpPr>
            <p:cNvPr id="12304" name="文本框 22"/>
            <p:cNvSpPr txBox="1"/>
            <p:nvPr/>
          </p:nvSpPr>
          <p:spPr>
            <a:xfrm>
              <a:off x="6428523" y="2334545"/>
              <a:ext cx="473203" cy="297511"/>
            </a:xfrm>
            <a:prstGeom prst="rect">
              <a:avLst/>
            </a:prstGeom>
            <a:noFill/>
            <a:ln w="9525">
              <a:noFill/>
            </a:ln>
          </p:spPr>
          <p:txBody>
            <a:bodyPr wrap="none" anchor="t">
              <a:spAutoFit/>
            </a:bodyPr>
            <a:lstStyle/>
            <a:p>
              <a:pPr marL="285750" indent="-285750" defTabSz="914400">
                <a:lnSpc>
                  <a:spcPts val="1600"/>
                </a:lnSpc>
                <a:buFont typeface="Arial" panose="020B0604020202020204" pitchFamily="34" charset="0"/>
                <a:buChar char="•"/>
              </a:pPr>
              <a:endParaRPr lang="zh-CN" altLang="en-US" sz="1600" dirty="0">
                <a:solidFill>
                  <a:srgbClr val="D9D9D9"/>
                </a:solidFill>
                <a:latin typeface="Arial" panose="020B0604020202020204" pitchFamily="34" charset="0"/>
                <a:ea typeface="SimSun" panose="02010600030101010101" pitchFamily="2" charset="-122"/>
              </a:endParaRPr>
            </a:p>
          </p:txBody>
        </p:sp>
      </p:grpSp>
      <p:grpSp>
        <p:nvGrpSpPr>
          <p:cNvPr id="8" name="组合 32"/>
          <p:cNvGrpSpPr/>
          <p:nvPr/>
        </p:nvGrpSpPr>
        <p:grpSpPr>
          <a:xfrm>
            <a:off x="1139825" y="4176245"/>
            <a:ext cx="4647919" cy="1396535"/>
            <a:chOff x="1140260" y="4175534"/>
            <a:chExt cx="4647421" cy="1396508"/>
          </a:xfrm>
        </p:grpSpPr>
        <p:sp>
          <p:nvSpPr>
            <p:cNvPr id="12308" name="文本框 27"/>
            <p:cNvSpPr txBox="1"/>
            <p:nvPr/>
          </p:nvSpPr>
          <p:spPr>
            <a:xfrm>
              <a:off x="5602971" y="4175534"/>
              <a:ext cx="184710" cy="369325"/>
            </a:xfrm>
            <a:prstGeom prst="rect">
              <a:avLst/>
            </a:prstGeom>
            <a:noFill/>
            <a:ln w="9525">
              <a:noFill/>
            </a:ln>
          </p:spPr>
          <p:txBody>
            <a:bodyPr wrap="none" anchor="t">
              <a:spAutoFit/>
            </a:bodyPr>
            <a:lstStyle/>
            <a:p>
              <a:pPr algn="r"/>
              <a:endParaRPr lang="zh-CN" altLang="en-US" b="1" dirty="0">
                <a:solidFill>
                  <a:schemeClr val="accent1"/>
                </a:solidFill>
                <a:latin typeface="Arial" panose="020B0604020202020204" pitchFamily="34" charset="0"/>
                <a:ea typeface="Arial" panose="020B0604020202020204" pitchFamily="34" charset="0"/>
              </a:endParaRPr>
            </a:p>
          </p:txBody>
        </p:sp>
        <p:sp>
          <p:nvSpPr>
            <p:cNvPr id="29" name="矩形 28"/>
            <p:cNvSpPr>
              <a:spLocks noChangeArrowheads="1"/>
            </p:cNvSpPr>
            <p:nvPr/>
          </p:nvSpPr>
          <p:spPr bwMode="auto">
            <a:xfrm>
              <a:off x="1140260" y="4566520"/>
              <a:ext cx="4519129" cy="297511"/>
            </a:xfrm>
            <a:prstGeom prst="rect">
              <a:avLst/>
            </a:prstGeom>
            <a:noFill/>
            <a:ln>
              <a:noFill/>
            </a:ln>
          </p:spPr>
          <p:txBody>
            <a:bodyPr>
              <a:spAutoFit/>
            </a:bodyPr>
            <a:lstStyle/>
            <a:p>
              <a:pPr marL="0" marR="0" lvl="0" indent="0" algn="r" defTabSz="914400" rtl="0" eaLnBrk="1" fontAlgn="auto" latinLnBrk="0" hangingPunct="1">
                <a:lnSpc>
                  <a:spcPts val="16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mn-ea"/>
                <a:cs typeface="Arial" panose="020B0604020202020204" pitchFamily="34" charset="0"/>
                <a:sym typeface="+mn-ea"/>
              </a:endParaRPr>
            </a:p>
          </p:txBody>
        </p:sp>
        <p:sp>
          <p:nvSpPr>
            <p:cNvPr id="12310" name="文本框 29"/>
            <p:cNvSpPr txBox="1"/>
            <p:nvPr/>
          </p:nvSpPr>
          <p:spPr>
            <a:xfrm>
              <a:off x="3465699" y="5274531"/>
              <a:ext cx="184711" cy="297511"/>
            </a:xfrm>
            <a:prstGeom prst="rect">
              <a:avLst/>
            </a:prstGeom>
            <a:noFill/>
            <a:ln w="9525">
              <a:noFill/>
            </a:ln>
          </p:spPr>
          <p:txBody>
            <a:bodyPr wrap="none" anchor="t">
              <a:spAutoFit/>
            </a:bodyPr>
            <a:lstStyle/>
            <a:p>
              <a:pPr defTabSz="914400">
                <a:lnSpc>
                  <a:spcPts val="1600"/>
                </a:lnSpc>
              </a:pPr>
              <a:endParaRPr lang="zh-CN" altLang="en-US" sz="1600" dirty="0">
                <a:solidFill>
                  <a:srgbClr val="D9D9D9"/>
                </a:solidFill>
                <a:latin typeface="Arial" panose="020B0604020202020204" pitchFamily="34" charset="0"/>
                <a:ea typeface="SimSun" panose="02010600030101010101" pitchFamily="2" charset="-122"/>
              </a:endParaRPr>
            </a:p>
          </p:txBody>
        </p:sp>
      </p:grpSp>
      <p:sp>
        <p:nvSpPr>
          <p:cNvPr id="11" name="TextBox 10">
            <a:extLst>
              <a:ext uri="{FF2B5EF4-FFF2-40B4-BE49-F238E27FC236}">
                <a16:creationId xmlns:a16="http://schemas.microsoft.com/office/drawing/2014/main" id="{1A6921D4-A63B-FB65-5D66-55F2F30C5890}"/>
              </a:ext>
            </a:extLst>
          </p:cNvPr>
          <p:cNvSpPr txBox="1"/>
          <p:nvPr/>
        </p:nvSpPr>
        <p:spPr>
          <a:xfrm>
            <a:off x="956366" y="1042551"/>
            <a:ext cx="2903455" cy="258532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marL="342900" indent="-342900">
              <a:buAutoNum type="arabicPeriod"/>
            </a:pPr>
            <a:r>
              <a:rPr lang="en-US" dirty="0"/>
              <a:t>FINISHES</a:t>
            </a:r>
          </a:p>
          <a:p>
            <a:r>
              <a:rPr lang="en-US" dirty="0"/>
              <a:t>Saco Interior Fit-out offers outstanding Interior Finishing services in UAE, Our finishing services enhances the beauty, convenience, and functionality on every aspect. </a:t>
            </a:r>
          </a:p>
        </p:txBody>
      </p:sp>
      <p:sp>
        <p:nvSpPr>
          <p:cNvPr id="12" name="TextBox 11">
            <a:extLst>
              <a:ext uri="{FF2B5EF4-FFF2-40B4-BE49-F238E27FC236}">
                <a16:creationId xmlns:a16="http://schemas.microsoft.com/office/drawing/2014/main" id="{3FE3062A-1286-4BEC-D4A0-E67F071E772C}"/>
              </a:ext>
            </a:extLst>
          </p:cNvPr>
          <p:cNvSpPr txBox="1"/>
          <p:nvPr/>
        </p:nvSpPr>
        <p:spPr>
          <a:xfrm>
            <a:off x="4123227" y="805619"/>
            <a:ext cx="3830425" cy="230832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dirty="0"/>
              <a:t>2. JOINERY</a:t>
            </a:r>
          </a:p>
          <a:p>
            <a:r>
              <a:rPr lang="en-US" dirty="0"/>
              <a:t>We offer state-of-the-art carpentry and joinery services in Dubai. We cover everything from repairing your existing woodwork to designing the most elegant wardrobes, cabinets, beds, and other carpentry tasks. We can provide the best carpentry services in Dubai </a:t>
            </a:r>
          </a:p>
        </p:txBody>
      </p:sp>
      <p:sp>
        <p:nvSpPr>
          <p:cNvPr id="14" name="TextBox 13">
            <a:extLst>
              <a:ext uri="{FF2B5EF4-FFF2-40B4-BE49-F238E27FC236}">
                <a16:creationId xmlns:a16="http://schemas.microsoft.com/office/drawing/2014/main" id="{C8C94D15-543C-34B2-164E-A20C40C70066}"/>
              </a:ext>
            </a:extLst>
          </p:cNvPr>
          <p:cNvSpPr txBox="1"/>
          <p:nvPr/>
        </p:nvSpPr>
        <p:spPr>
          <a:xfrm>
            <a:off x="933254" y="4211279"/>
            <a:ext cx="5783011" cy="230832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dirty="0">
                <a:ln w="0"/>
                <a:effectLst>
                  <a:outerShdw blurRad="38100" dist="25400" dir="5400000" algn="ctr" rotWithShape="0">
                    <a:srgbClr val="6E747A">
                      <a:alpha val="43000"/>
                    </a:srgbClr>
                  </a:outerShdw>
                </a:effectLst>
              </a:rPr>
              <a:t>4</a:t>
            </a:r>
            <a:r>
              <a:rPr lang="en-US" dirty="0">
                <a:ln w="0"/>
                <a:solidFill>
                  <a:schemeClr val="accent1"/>
                </a:solidFill>
                <a:effectLst>
                  <a:outerShdw blurRad="38100" dist="25400" dir="5400000" algn="ctr" rotWithShape="0">
                    <a:srgbClr val="6E747A">
                      <a:alpha val="43000"/>
                    </a:srgbClr>
                  </a:outerShdw>
                </a:effectLst>
              </a:rPr>
              <a:t>. FURNITURES</a:t>
            </a:r>
          </a:p>
          <a:p>
            <a:r>
              <a:rPr lang="en-US" dirty="0">
                <a:ln w="0"/>
                <a:solidFill>
                  <a:schemeClr val="accent1"/>
                </a:solidFill>
                <a:effectLst>
                  <a:outerShdw blurRad="38100" dist="25400" dir="5400000" algn="ctr" rotWithShape="0">
                    <a:srgbClr val="6E747A">
                      <a:alpha val="43000"/>
                    </a:srgbClr>
                  </a:outerShdw>
                </a:effectLst>
              </a:rPr>
              <a:t>We are the ideal partners to assist you in designing your ideal customized furniture UAE. We design everything from traditional to modern and highly customized furniture to radically transform your space. You only need to decide on the design of your interiors, and we'll produce it at a reasonable rate. Our showroom features a wide range of our furniture sections.</a:t>
            </a:r>
          </a:p>
        </p:txBody>
      </p:sp>
      <p:sp>
        <p:nvSpPr>
          <p:cNvPr id="15" name="TextBox 14">
            <a:extLst>
              <a:ext uri="{FF2B5EF4-FFF2-40B4-BE49-F238E27FC236}">
                <a16:creationId xmlns:a16="http://schemas.microsoft.com/office/drawing/2014/main" id="{C155DB24-4768-45A8-38D9-7A0323B0EEEF}"/>
              </a:ext>
            </a:extLst>
          </p:cNvPr>
          <p:cNvSpPr txBox="1"/>
          <p:nvPr/>
        </p:nvSpPr>
        <p:spPr>
          <a:xfrm>
            <a:off x="7063938" y="3253669"/>
            <a:ext cx="1951035" cy="34163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dirty="0"/>
              <a:t>5. CNC CUTTING</a:t>
            </a:r>
          </a:p>
          <a:p>
            <a:r>
              <a:rPr lang="en-US" dirty="0"/>
              <a:t>We provide a high-quality,  CNC cutting and routing services or a wide range of materials throughout the UAE. we have a years of experience in the field of CNC. </a:t>
            </a:r>
          </a:p>
        </p:txBody>
      </p:sp>
      <p:sp>
        <p:nvSpPr>
          <p:cNvPr id="16" name="TextBox 15">
            <a:extLst>
              <a:ext uri="{FF2B5EF4-FFF2-40B4-BE49-F238E27FC236}">
                <a16:creationId xmlns:a16="http://schemas.microsoft.com/office/drawing/2014/main" id="{AFDE48CB-23C5-6A19-6B66-27541E0869D1}"/>
              </a:ext>
            </a:extLst>
          </p:cNvPr>
          <p:cNvSpPr txBox="1"/>
          <p:nvPr/>
        </p:nvSpPr>
        <p:spPr>
          <a:xfrm>
            <a:off x="9181822" y="373063"/>
            <a:ext cx="2330925" cy="452431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dirty="0"/>
              <a:t>3.INTERIOR DESIGNS AND FIT-OUT</a:t>
            </a:r>
          </a:p>
          <a:p>
            <a:r>
              <a:rPr lang="en-US" dirty="0"/>
              <a:t>We offer high-quality interior design services to customers throughout Dubai and the UAE. From interior design and decoration to fit out work,  We have a variety of interior design services available. We provide a diverse range of interior design services to our clients and customers</a:t>
            </a:r>
          </a:p>
        </p:txBody>
      </p:sp>
      <p:pic>
        <p:nvPicPr>
          <p:cNvPr id="19" name="Picture 18" descr="Logo, company name&#10;&#10;Description automatically generated">
            <a:extLst>
              <a:ext uri="{FF2B5EF4-FFF2-40B4-BE49-F238E27FC236}">
                <a16:creationId xmlns:a16="http://schemas.microsoft.com/office/drawing/2014/main" id="{C453DDC6-8460-111B-478C-6289B215F79E}"/>
              </a:ext>
            </a:extLst>
          </p:cNvPr>
          <p:cNvPicPr>
            <a:picLocks noChangeAspect="1"/>
          </p:cNvPicPr>
          <p:nvPr/>
        </p:nvPicPr>
        <p:blipFill rotWithShape="1">
          <a:blip r:embed="rId2">
            <a:extLst>
              <a:ext uri="{28A0092B-C50C-407E-A947-70E740481C1C}">
                <a14:useLocalDpi xmlns:a14="http://schemas.microsoft.com/office/drawing/2010/main" val="0"/>
              </a:ext>
            </a:extLst>
          </a:blip>
          <a:srcRect l="2407" t="2910" r="6469" b="10059"/>
          <a:stretch/>
        </p:blipFill>
        <p:spPr>
          <a:xfrm>
            <a:off x="10291167" y="5229166"/>
            <a:ext cx="1900833" cy="1626648"/>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文本框 4"/>
          <p:cNvSpPr txBox="1"/>
          <p:nvPr/>
        </p:nvSpPr>
        <p:spPr>
          <a:xfrm>
            <a:off x="5867263" y="1076325"/>
            <a:ext cx="184731" cy="461665"/>
          </a:xfrm>
          <a:prstGeom prst="rect">
            <a:avLst/>
          </a:prstGeom>
          <a:noFill/>
          <a:ln w="9525">
            <a:noFill/>
          </a:ln>
        </p:spPr>
        <p:txBody>
          <a:bodyPr wrap="none" anchor="t">
            <a:spAutoFit/>
          </a:bodyPr>
          <a:lstStyle/>
          <a:p>
            <a:endParaRPr lang="zh-CN" altLang="en-US" sz="2400" dirty="0">
              <a:solidFill>
                <a:srgbClr val="191E22"/>
              </a:solidFill>
              <a:latin typeface="Calibri" panose="020F0502020204030204" pitchFamily="34" charset="0"/>
              <a:ea typeface="SimSun" panose="02010600030101010101" pitchFamily="2" charset="-122"/>
            </a:endParaRPr>
          </a:p>
        </p:txBody>
      </p:sp>
      <p:grpSp>
        <p:nvGrpSpPr>
          <p:cNvPr id="5" name="组合 8"/>
          <p:cNvGrpSpPr/>
          <p:nvPr/>
        </p:nvGrpSpPr>
        <p:grpSpPr>
          <a:xfrm>
            <a:off x="6411913" y="1089025"/>
            <a:ext cx="4535487" cy="1337330"/>
            <a:chOff x="6412648" y="1294752"/>
            <a:chExt cx="4535458" cy="1337304"/>
          </a:xfrm>
        </p:grpSpPr>
        <p:sp>
          <p:nvSpPr>
            <p:cNvPr id="13318" name="文本框 9"/>
            <p:cNvSpPr txBox="1"/>
            <p:nvPr/>
          </p:nvSpPr>
          <p:spPr>
            <a:xfrm>
              <a:off x="6412648" y="1294752"/>
              <a:ext cx="184730" cy="369325"/>
            </a:xfrm>
            <a:prstGeom prst="rect">
              <a:avLst/>
            </a:prstGeom>
            <a:noFill/>
            <a:ln w="9525">
              <a:noFill/>
            </a:ln>
          </p:spPr>
          <p:txBody>
            <a:bodyPr wrap="none" anchor="t">
              <a:spAutoFit/>
            </a:bodyPr>
            <a:lstStyle/>
            <a:p>
              <a:endParaRPr lang="zh-CN" altLang="en-US" b="1" dirty="0">
                <a:solidFill>
                  <a:schemeClr val="accent1"/>
                </a:solidFill>
                <a:latin typeface="Arial" panose="020B0604020202020204" pitchFamily="34" charset="0"/>
                <a:ea typeface="Arial" panose="020B0604020202020204" pitchFamily="34" charset="0"/>
              </a:endParaRPr>
            </a:p>
          </p:txBody>
        </p:sp>
        <p:sp>
          <p:nvSpPr>
            <p:cNvPr id="11" name="矩形 10"/>
            <p:cNvSpPr>
              <a:spLocks noChangeArrowheads="1"/>
            </p:cNvSpPr>
            <p:nvPr/>
          </p:nvSpPr>
          <p:spPr bwMode="auto">
            <a:xfrm>
              <a:off x="6428523" y="1626534"/>
              <a:ext cx="4519583" cy="297511"/>
            </a:xfrm>
            <a:prstGeom prst="rect">
              <a:avLst/>
            </a:prstGeom>
            <a:noFill/>
            <a:ln>
              <a:noFill/>
            </a:ln>
          </p:spPr>
          <p:txBody>
            <a:bodyPr>
              <a:spAutoFit/>
            </a:bodyPr>
            <a:lstStyle/>
            <a:p>
              <a:pPr marL="0" marR="0" lvl="0" indent="0" algn="l" defTabSz="914400" rtl="0" eaLnBrk="1" fontAlgn="auto" latinLnBrk="0" hangingPunct="1">
                <a:lnSpc>
                  <a:spcPts val="16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mn-ea"/>
                <a:cs typeface="Arial" panose="020B0604020202020204" pitchFamily="34" charset="0"/>
                <a:sym typeface="+mn-ea"/>
              </a:endParaRPr>
            </a:p>
          </p:txBody>
        </p:sp>
        <p:sp>
          <p:nvSpPr>
            <p:cNvPr id="13320" name="文本框 11"/>
            <p:cNvSpPr txBox="1"/>
            <p:nvPr/>
          </p:nvSpPr>
          <p:spPr>
            <a:xfrm>
              <a:off x="6428523" y="2334545"/>
              <a:ext cx="473203" cy="297511"/>
            </a:xfrm>
            <a:prstGeom prst="rect">
              <a:avLst/>
            </a:prstGeom>
            <a:noFill/>
            <a:ln w="9525">
              <a:noFill/>
            </a:ln>
          </p:spPr>
          <p:txBody>
            <a:bodyPr wrap="none" anchor="t">
              <a:spAutoFit/>
            </a:bodyPr>
            <a:lstStyle/>
            <a:p>
              <a:pPr marL="285750" indent="-285750" defTabSz="914400">
                <a:lnSpc>
                  <a:spcPts val="1600"/>
                </a:lnSpc>
                <a:buFont typeface="Arial" panose="020B0604020202020204" pitchFamily="34" charset="0"/>
                <a:buChar char="•"/>
              </a:pPr>
              <a:endParaRPr lang="zh-CN" altLang="en-US" sz="1600" dirty="0">
                <a:solidFill>
                  <a:srgbClr val="D9D9D9"/>
                </a:solidFill>
                <a:latin typeface="Arial" panose="020B0604020202020204" pitchFamily="34" charset="0"/>
                <a:ea typeface="SimSun" panose="02010600030101010101" pitchFamily="2" charset="-122"/>
              </a:endParaRPr>
            </a:p>
          </p:txBody>
        </p:sp>
      </p:grpSp>
      <p:grpSp>
        <p:nvGrpSpPr>
          <p:cNvPr id="7" name="组合 19"/>
          <p:cNvGrpSpPr/>
          <p:nvPr/>
        </p:nvGrpSpPr>
        <p:grpSpPr>
          <a:xfrm>
            <a:off x="1158875" y="4537078"/>
            <a:ext cx="4519613" cy="1005542"/>
            <a:chOff x="1140260" y="4566519"/>
            <a:chExt cx="4519129" cy="1005522"/>
          </a:xfrm>
        </p:grpSpPr>
        <p:sp>
          <p:nvSpPr>
            <p:cNvPr id="22" name="矩形 21"/>
            <p:cNvSpPr>
              <a:spLocks noChangeArrowheads="1"/>
            </p:cNvSpPr>
            <p:nvPr/>
          </p:nvSpPr>
          <p:spPr bwMode="auto">
            <a:xfrm>
              <a:off x="1140260" y="4566519"/>
              <a:ext cx="4519129" cy="297511"/>
            </a:xfrm>
            <a:prstGeom prst="rect">
              <a:avLst/>
            </a:prstGeom>
            <a:noFill/>
            <a:ln>
              <a:noFill/>
            </a:ln>
          </p:spPr>
          <p:txBody>
            <a:bodyPr>
              <a:spAutoFit/>
            </a:bodyPr>
            <a:lstStyle/>
            <a:p>
              <a:pPr marL="0" marR="0" lvl="0" indent="0" algn="r" defTabSz="914400" rtl="0" eaLnBrk="1" fontAlgn="auto" latinLnBrk="0" hangingPunct="1">
                <a:lnSpc>
                  <a:spcPts val="1600"/>
                </a:lnSpc>
                <a:spcBef>
                  <a:spcPts val="0"/>
                </a:spcBef>
                <a:spcAft>
                  <a:spcPts val="0"/>
                </a:spcAft>
                <a:buClrTx/>
                <a:buSzTx/>
                <a:buFontTx/>
                <a:buNone/>
                <a:defRPr/>
              </a:pPr>
              <a:endParaRPr kumimoji="0" lang="en-US" altLang="zh-CN" sz="16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mn-ea"/>
                <a:cs typeface="Arial" panose="020B0604020202020204" pitchFamily="34" charset="0"/>
                <a:sym typeface="+mn-ea"/>
              </a:endParaRPr>
            </a:p>
          </p:txBody>
        </p:sp>
        <p:sp>
          <p:nvSpPr>
            <p:cNvPr id="13330" name="文本框 22"/>
            <p:cNvSpPr txBox="1"/>
            <p:nvPr/>
          </p:nvSpPr>
          <p:spPr>
            <a:xfrm>
              <a:off x="3465699" y="5274530"/>
              <a:ext cx="473155" cy="297511"/>
            </a:xfrm>
            <a:prstGeom prst="rect">
              <a:avLst/>
            </a:prstGeom>
            <a:noFill/>
            <a:ln w="9525">
              <a:noFill/>
            </a:ln>
          </p:spPr>
          <p:txBody>
            <a:bodyPr wrap="none" anchor="t">
              <a:spAutoFit/>
            </a:bodyPr>
            <a:lstStyle/>
            <a:p>
              <a:pPr marL="285750" indent="-285750" defTabSz="914400">
                <a:lnSpc>
                  <a:spcPts val="1600"/>
                </a:lnSpc>
                <a:buFont typeface="Arial" panose="020B0604020202020204" pitchFamily="34" charset="0"/>
                <a:buChar char="•"/>
              </a:pPr>
              <a:endParaRPr lang="zh-CN" altLang="en-US" sz="1600" dirty="0">
                <a:solidFill>
                  <a:srgbClr val="D9D9D9"/>
                </a:solidFill>
                <a:latin typeface="Arial" panose="020B0604020202020204" pitchFamily="34" charset="0"/>
                <a:ea typeface="SimSun" panose="02010600030101010101" pitchFamily="2" charset="-122"/>
              </a:endParaRPr>
            </a:p>
          </p:txBody>
        </p:sp>
      </p:grpSp>
      <p:sp>
        <p:nvSpPr>
          <p:cNvPr id="8" name="Title 7">
            <a:extLst>
              <a:ext uri="{FF2B5EF4-FFF2-40B4-BE49-F238E27FC236}">
                <a16:creationId xmlns:a16="http://schemas.microsoft.com/office/drawing/2014/main" id="{FA60FEC1-9218-8E79-A9A7-A2945B57E4AF}"/>
              </a:ext>
            </a:extLst>
          </p:cNvPr>
          <p:cNvSpPr>
            <a:spLocks noGrp="1"/>
          </p:cNvSpPr>
          <p:nvPr>
            <p:ph type="title"/>
          </p:nvPr>
        </p:nvSpPr>
        <p:spPr/>
        <p:txBody>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1.FINISHES</a:t>
            </a:r>
          </a:p>
        </p:txBody>
      </p:sp>
      <p:graphicFrame>
        <p:nvGraphicFramePr>
          <p:cNvPr id="13332" name="Content Placeholder 8">
            <a:extLst>
              <a:ext uri="{FF2B5EF4-FFF2-40B4-BE49-F238E27FC236}">
                <a16:creationId xmlns:a16="http://schemas.microsoft.com/office/drawing/2014/main" id="{32892EEF-DFE1-9DA7-F6FE-B11E3506C9FE}"/>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Content Placeholder 15" descr="A picture containing indoor, floor, ceiling, building&#10;&#10;Description automatically generated">
            <a:extLst>
              <a:ext uri="{FF2B5EF4-FFF2-40B4-BE49-F238E27FC236}">
                <a16:creationId xmlns:a16="http://schemas.microsoft.com/office/drawing/2014/main" id="{F8926EBD-F207-2AD6-F1F4-6D7992B5C8E2}"/>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367353" y="1218052"/>
            <a:ext cx="4002322" cy="3319026"/>
          </a:xfrm>
        </p:spPr>
      </p:pic>
      <p:pic>
        <p:nvPicPr>
          <p:cNvPr id="19" name="Picture 18" descr="Logo, company name&#10;&#10;Description automatically generated">
            <a:extLst>
              <a:ext uri="{FF2B5EF4-FFF2-40B4-BE49-F238E27FC236}">
                <a16:creationId xmlns:a16="http://schemas.microsoft.com/office/drawing/2014/main" id="{5E48DD80-42E5-53A0-B73A-BE4DA57CB3C7}"/>
              </a:ext>
            </a:extLst>
          </p:cNvPr>
          <p:cNvPicPr>
            <a:picLocks noChangeAspect="1"/>
          </p:cNvPicPr>
          <p:nvPr/>
        </p:nvPicPr>
        <p:blipFill rotWithShape="1">
          <a:blip r:embed="rId8">
            <a:extLst>
              <a:ext uri="{28A0092B-C50C-407E-A947-70E740481C1C}">
                <a14:useLocalDpi xmlns:a14="http://schemas.microsoft.com/office/drawing/2010/main" val="0"/>
              </a:ext>
            </a:extLst>
          </a:blip>
          <a:srcRect l="4557" t="3247" r="4353" b="3247"/>
          <a:stretch/>
        </p:blipFill>
        <p:spPr>
          <a:xfrm>
            <a:off x="10291864" y="5166901"/>
            <a:ext cx="1900136" cy="172786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picture containing indoor, window, floor, wall&#10;&#10;Description automatically generated">
            <a:extLst>
              <a:ext uri="{FF2B5EF4-FFF2-40B4-BE49-F238E27FC236}">
                <a16:creationId xmlns:a16="http://schemas.microsoft.com/office/drawing/2014/main" id="{B3C4F57C-9982-132C-FE53-8472FD27C098}"/>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0" y="10"/>
            <a:ext cx="12191981" cy="6857990"/>
          </a:xfrm>
          <a:prstGeom prst="rect">
            <a:avLst/>
          </a:prstGeom>
        </p:spPr>
      </p:pic>
      <p:sp>
        <p:nvSpPr>
          <p:cNvPr id="27" name="Title 26">
            <a:extLst>
              <a:ext uri="{FF2B5EF4-FFF2-40B4-BE49-F238E27FC236}">
                <a16:creationId xmlns:a16="http://schemas.microsoft.com/office/drawing/2014/main" id="{988CE080-B8BD-05A0-DE47-7EF568D10125}"/>
              </a:ext>
            </a:extLst>
          </p:cNvPr>
          <p:cNvSpPr>
            <a:spLocks noGrp="1"/>
          </p:cNvSpPr>
          <p:nvPr>
            <p:ph type="title"/>
          </p:nvPr>
        </p:nvSpPr>
        <p:spPr>
          <a:xfrm>
            <a:off x="838343" y="365125"/>
            <a:ext cx="10515600" cy="1325563"/>
          </a:xfrm>
        </p:spPr>
        <p:txBody>
          <a:bodyPr vert="horz" lIns="91440" tIns="45720" rIns="91440" bIns="45720" rtlCol="0" anchor="ctr">
            <a:normAutofit/>
          </a:bodyPr>
          <a:lstStyle/>
          <a:p>
            <a:pPr eaLnBrk="1" hangingPunct="1"/>
            <a:r>
              <a:rPr lang="en-US" b="1" kern="1200">
                <a:ln w="12700" cmpd="sng">
                  <a:solidFill>
                    <a:schemeClr val="accent4"/>
                  </a:solidFill>
                  <a:prstDash val="solid"/>
                </a:ln>
                <a:solidFill>
                  <a:srgbClr val="FFFFFF"/>
                </a:solidFill>
                <a:latin typeface="+mj-lt"/>
                <a:ea typeface="+mj-ea"/>
                <a:cs typeface="+mj-cs"/>
              </a:rPr>
              <a:t>2. JOINERY</a:t>
            </a:r>
          </a:p>
        </p:txBody>
      </p:sp>
      <p:pic>
        <p:nvPicPr>
          <p:cNvPr id="40" name="Content Placeholder 39" descr="A kitchen with white cabinets&#10;&#10;Description automatically generated">
            <a:extLst>
              <a:ext uri="{FF2B5EF4-FFF2-40B4-BE49-F238E27FC236}">
                <a16:creationId xmlns:a16="http://schemas.microsoft.com/office/drawing/2014/main" id="{89CFB51B-9024-7FAD-4A28-72389DDA3AA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193" r="2" b="2"/>
          <a:stretch/>
        </p:blipFill>
        <p:spPr>
          <a:xfrm>
            <a:off x="6094476" y="833045"/>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graphicFrame>
        <p:nvGraphicFramePr>
          <p:cNvPr id="42" name="Content Placeholder 27">
            <a:extLst>
              <a:ext uri="{FF2B5EF4-FFF2-40B4-BE49-F238E27FC236}">
                <a16:creationId xmlns:a16="http://schemas.microsoft.com/office/drawing/2014/main" id="{1B863ACC-E78E-61D8-8EFE-194F2F835CFE}"/>
              </a:ext>
            </a:extLst>
          </p:cNvPr>
          <p:cNvGraphicFramePr>
            <a:graphicFrameLocks noGrp="1"/>
          </p:cNvGraphicFramePr>
          <p:nvPr>
            <p:ph sz="half" idx="1"/>
            <p:extLst>
              <p:ext uri="{D42A27DB-BD31-4B8C-83A1-F6EECF244321}">
                <p14:modId xmlns:p14="http://schemas.microsoft.com/office/powerpoint/2010/main" val="149051361"/>
              </p:ext>
            </p:extLst>
          </p:nvPr>
        </p:nvGraphicFramePr>
        <p:xfrm>
          <a:off x="838344" y="2013625"/>
          <a:ext cx="4614759" cy="4163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6" name="Picture 45" descr="Logo, company name&#10;&#10;Description automatically generated">
            <a:extLst>
              <a:ext uri="{FF2B5EF4-FFF2-40B4-BE49-F238E27FC236}">
                <a16:creationId xmlns:a16="http://schemas.microsoft.com/office/drawing/2014/main" id="{3A3411FD-C9B3-2816-276C-F0D5D890BB62}"/>
              </a:ext>
            </a:extLst>
          </p:cNvPr>
          <p:cNvPicPr>
            <a:picLocks noChangeAspect="1"/>
          </p:cNvPicPr>
          <p:nvPr/>
        </p:nvPicPr>
        <p:blipFill rotWithShape="1">
          <a:blip r:embed="rId9">
            <a:extLst>
              <a:ext uri="{28A0092B-C50C-407E-A947-70E740481C1C}">
                <a14:useLocalDpi xmlns:a14="http://schemas.microsoft.com/office/drawing/2010/main" val="0"/>
              </a:ext>
            </a:extLst>
          </a:blip>
          <a:srcRect l="1649" t="2706" r="5202" b="4768"/>
          <a:stretch/>
        </p:blipFill>
        <p:spPr>
          <a:xfrm>
            <a:off x="10245852" y="5200649"/>
            <a:ext cx="1943100" cy="1709738"/>
          </a:xfrm>
          <a:prstGeom prst="rect">
            <a:avLst/>
          </a:prstGeom>
        </p:spPr>
      </p:pic>
    </p:spTree>
  </p:cSld>
  <p:clrMapOvr>
    <a:masterClrMapping/>
  </p:clrMapOvr>
  <p:transition spd="slow">
    <p:push/>
  </p:transition>
</p:sld>
</file>

<file path=ppt/theme/theme1.xml><?xml version="1.0" encoding="utf-8"?>
<a:theme xmlns:a="http://schemas.openxmlformats.org/drawingml/2006/main" name="Office 主题">
  <a:themeElements>
    <a:clrScheme name="自定义 12">
      <a:dk1>
        <a:sysClr val="windowText" lastClr="000000"/>
      </a:dk1>
      <a:lt1>
        <a:sysClr val="window" lastClr="FFFFFF"/>
      </a:lt1>
      <a:dk2>
        <a:srgbClr val="44546A"/>
      </a:dk2>
      <a:lt2>
        <a:srgbClr val="E7E6E6"/>
      </a:lt2>
      <a:accent1>
        <a:srgbClr val="FFC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617</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Microsoft YaHei</vt:lpstr>
      <vt:lpstr>AMGDT</vt:lpstr>
      <vt:lpstr>Arial</vt:lpstr>
      <vt:lpstr>Calibri</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1.FINISHES</vt:lpstr>
      <vt:lpstr>2. JOINERY</vt:lpstr>
      <vt:lpstr>3. INTERIOR DESIGNS AND FIT-OUT</vt:lpstr>
      <vt:lpstr>4.FURNITURES </vt:lpstr>
      <vt:lpstr>5. CNC CUTTING</vt:lpstr>
      <vt:lpstr>PROJECTS</vt:lpstr>
      <vt:lpstr>PROJECTS</vt:lpstr>
      <vt:lpstr>PROJECTS</vt:lpstr>
      <vt:lpstr>PROJECTS</vt:lpstr>
      <vt:lpstr>PROJECTS</vt:lpstr>
      <vt:lpstr>PROJECTS</vt:lpstr>
      <vt:lpstr>VISIT US OR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zhuo yuan</dc:creator>
  <cp:lastModifiedBy>Jane</cp:lastModifiedBy>
  <cp:revision>23</cp:revision>
  <dcterms:created xsi:type="dcterms:W3CDTF">2014-12-26T02:42:00Z</dcterms:created>
  <dcterms:modified xsi:type="dcterms:W3CDTF">2023-03-30T07:19:52Z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DPIgDTkCPv80926.ppt</vt:lpwstr>
  </property>
  <property fmtid="{D5CDD505-2E9C-101B-9397-08002B2CF9AE}" pid="3" name="fileid">
    <vt:lpwstr>525595</vt:lpwstr>
  </property>
  <property fmtid="{D5CDD505-2E9C-101B-9397-08002B2CF9AE}" pid="4" name="KSOProductBuildVer">
    <vt:lpwstr>1033-11.2.0.11417</vt:lpwstr>
  </property>
  <property fmtid="{D5CDD505-2E9C-101B-9397-08002B2CF9AE}" pid="5" name="ICV">
    <vt:lpwstr>15B97D5F930647BDA434227F034810F4</vt:lpwstr>
  </property>
</Properties>
</file>